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261" r:id="rId3"/>
    <p:sldId id="260" r:id="rId4"/>
    <p:sldId id="272" r:id="rId5"/>
    <p:sldId id="262" r:id="rId6"/>
    <p:sldId id="263" r:id="rId7"/>
    <p:sldId id="264" r:id="rId8"/>
    <p:sldId id="273" r:id="rId9"/>
    <p:sldId id="268" r:id="rId10"/>
    <p:sldId id="270" r:id="rId11"/>
    <p:sldId id="266" r:id="rId12"/>
    <p:sldId id="269"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24622D-E842-4000-B844-6EF20456A3C1}" type="doc">
      <dgm:prSet loTypeId="urn:microsoft.com/office/officeart/2005/8/layout/cycle4" loCatId="cycle" qsTypeId="urn:microsoft.com/office/officeart/2005/8/quickstyle/simple3" qsCatId="simple" csTypeId="urn:microsoft.com/office/officeart/2005/8/colors/accent1_2" csCatId="accent1" phldr="1"/>
      <dgm:spPr/>
      <dgm:t>
        <a:bodyPr/>
        <a:lstStyle/>
        <a:p>
          <a:endParaRPr lang="en-US"/>
        </a:p>
      </dgm:t>
    </dgm:pt>
    <dgm:pt modelId="{93771348-1E52-4301-A5B1-D9D04A33B351}">
      <dgm:prSet phldrT="[Text]" phldr="1"/>
      <dgm:spPr/>
      <dgm:t>
        <a:bodyPr/>
        <a:lstStyle/>
        <a:p>
          <a:endParaRPr lang="en-US"/>
        </a:p>
      </dgm:t>
    </dgm:pt>
    <dgm:pt modelId="{A67080B3-293B-4066-A95F-8CA9F3601916}" type="parTrans" cxnId="{872F56D7-33F7-491A-A30D-2DDE024D1F1F}">
      <dgm:prSet/>
      <dgm:spPr/>
      <dgm:t>
        <a:bodyPr/>
        <a:lstStyle/>
        <a:p>
          <a:endParaRPr lang="en-US"/>
        </a:p>
      </dgm:t>
    </dgm:pt>
    <dgm:pt modelId="{4F700A4F-3984-4408-AC9F-325B65B0BDEE}" type="sibTrans" cxnId="{872F56D7-33F7-491A-A30D-2DDE024D1F1F}">
      <dgm:prSet/>
      <dgm:spPr/>
      <dgm:t>
        <a:bodyPr/>
        <a:lstStyle/>
        <a:p>
          <a:endParaRPr lang="en-US"/>
        </a:p>
      </dgm:t>
    </dgm:pt>
    <dgm:pt modelId="{21D6319D-1816-4507-AAF6-80DAD578C9C9}">
      <dgm:prSet phldrT="[Text]" phldr="1"/>
      <dgm:spPr/>
      <dgm:t>
        <a:bodyPr/>
        <a:lstStyle/>
        <a:p>
          <a:endParaRPr lang="en-US"/>
        </a:p>
      </dgm:t>
    </dgm:pt>
    <dgm:pt modelId="{0C9522AC-4677-4059-8595-29DD56D0204C}" type="parTrans" cxnId="{B541C6EE-75A5-45DD-A3E3-B393180CEF85}">
      <dgm:prSet/>
      <dgm:spPr/>
      <dgm:t>
        <a:bodyPr/>
        <a:lstStyle/>
        <a:p>
          <a:endParaRPr lang="en-US"/>
        </a:p>
      </dgm:t>
    </dgm:pt>
    <dgm:pt modelId="{8DEC3DA1-B1F6-4321-A115-96DD302537B3}" type="sibTrans" cxnId="{B541C6EE-75A5-45DD-A3E3-B393180CEF85}">
      <dgm:prSet/>
      <dgm:spPr/>
      <dgm:t>
        <a:bodyPr/>
        <a:lstStyle/>
        <a:p>
          <a:endParaRPr lang="en-US"/>
        </a:p>
      </dgm:t>
    </dgm:pt>
    <dgm:pt modelId="{C4771AFD-733E-4A01-9356-5A2D5B093313}">
      <dgm:prSet phldrT="[Text]" phldr="1"/>
      <dgm:spPr/>
      <dgm:t>
        <a:bodyPr/>
        <a:lstStyle/>
        <a:p>
          <a:endParaRPr lang="en-US"/>
        </a:p>
      </dgm:t>
    </dgm:pt>
    <dgm:pt modelId="{F0FB514B-E830-425D-96A5-D7DAF90A8E2B}" type="parTrans" cxnId="{7A5A308E-39EC-4774-93AD-A021F4FAD2A4}">
      <dgm:prSet/>
      <dgm:spPr/>
      <dgm:t>
        <a:bodyPr/>
        <a:lstStyle/>
        <a:p>
          <a:endParaRPr lang="en-US"/>
        </a:p>
      </dgm:t>
    </dgm:pt>
    <dgm:pt modelId="{00F9E349-496D-49DC-9BDF-65BFA5B6C05A}" type="sibTrans" cxnId="{7A5A308E-39EC-4774-93AD-A021F4FAD2A4}">
      <dgm:prSet/>
      <dgm:spPr/>
      <dgm:t>
        <a:bodyPr/>
        <a:lstStyle/>
        <a:p>
          <a:endParaRPr lang="en-US"/>
        </a:p>
      </dgm:t>
    </dgm:pt>
    <dgm:pt modelId="{4583BD3B-D675-4FCD-9BF2-02475AC250A7}">
      <dgm:prSet phldrT="[Text]" phldr="1"/>
      <dgm:spPr/>
      <dgm:t>
        <a:bodyPr/>
        <a:lstStyle/>
        <a:p>
          <a:endParaRPr lang="en-US"/>
        </a:p>
      </dgm:t>
    </dgm:pt>
    <dgm:pt modelId="{21CF937C-8F08-4859-8726-02BCC1810D48}" type="parTrans" cxnId="{D8673D56-3E07-4608-B8DA-5BB9B61B9859}">
      <dgm:prSet/>
      <dgm:spPr/>
      <dgm:t>
        <a:bodyPr/>
        <a:lstStyle/>
        <a:p>
          <a:endParaRPr lang="en-US"/>
        </a:p>
      </dgm:t>
    </dgm:pt>
    <dgm:pt modelId="{5FE63DCE-7C63-4CE1-BDD6-9440D3D6FA35}" type="sibTrans" cxnId="{D8673D56-3E07-4608-B8DA-5BB9B61B9859}">
      <dgm:prSet/>
      <dgm:spPr/>
      <dgm:t>
        <a:bodyPr/>
        <a:lstStyle/>
        <a:p>
          <a:endParaRPr lang="en-US"/>
        </a:p>
      </dgm:t>
    </dgm:pt>
    <dgm:pt modelId="{B58EDD76-CDCE-4518-9B46-9E61794EE514}" type="pres">
      <dgm:prSet presAssocID="{F224622D-E842-4000-B844-6EF20456A3C1}" presName="cycleMatrixDiagram" presStyleCnt="0">
        <dgm:presLayoutVars>
          <dgm:chMax val="1"/>
          <dgm:dir/>
          <dgm:animLvl val="lvl"/>
          <dgm:resizeHandles val="exact"/>
        </dgm:presLayoutVars>
      </dgm:prSet>
      <dgm:spPr/>
      <dgm:t>
        <a:bodyPr/>
        <a:lstStyle/>
        <a:p>
          <a:endParaRPr lang="en-US"/>
        </a:p>
      </dgm:t>
    </dgm:pt>
    <dgm:pt modelId="{957EBADE-8D10-49A9-99AC-A93D1C70A9E5}" type="pres">
      <dgm:prSet presAssocID="{F224622D-E842-4000-B844-6EF20456A3C1}" presName="children" presStyleCnt="0"/>
      <dgm:spPr/>
    </dgm:pt>
    <dgm:pt modelId="{5B4141AE-C51B-4397-8A52-9D64CFE5CAF9}" type="pres">
      <dgm:prSet presAssocID="{F224622D-E842-4000-B844-6EF20456A3C1}" presName="childPlaceholder" presStyleCnt="0"/>
      <dgm:spPr/>
    </dgm:pt>
    <dgm:pt modelId="{E8ECCD0A-646D-48C5-9D0B-1B3B2E0914E9}" type="pres">
      <dgm:prSet presAssocID="{F224622D-E842-4000-B844-6EF20456A3C1}" presName="circle" presStyleCnt="0"/>
      <dgm:spPr/>
    </dgm:pt>
    <dgm:pt modelId="{96552190-AD7D-4FBA-88CF-9C55EC7A46BF}" type="pres">
      <dgm:prSet presAssocID="{F224622D-E842-4000-B844-6EF20456A3C1}" presName="quadrant1" presStyleLbl="node1" presStyleIdx="0" presStyleCnt="4">
        <dgm:presLayoutVars>
          <dgm:chMax val="1"/>
          <dgm:bulletEnabled val="1"/>
        </dgm:presLayoutVars>
      </dgm:prSet>
      <dgm:spPr/>
      <dgm:t>
        <a:bodyPr/>
        <a:lstStyle/>
        <a:p>
          <a:endParaRPr lang="en-US"/>
        </a:p>
      </dgm:t>
    </dgm:pt>
    <dgm:pt modelId="{3CC961BB-2255-4C8A-A567-28D1A23DFEE6}" type="pres">
      <dgm:prSet presAssocID="{F224622D-E842-4000-B844-6EF20456A3C1}" presName="quadrant2" presStyleLbl="node1" presStyleIdx="1" presStyleCnt="4">
        <dgm:presLayoutVars>
          <dgm:chMax val="1"/>
          <dgm:bulletEnabled val="1"/>
        </dgm:presLayoutVars>
      </dgm:prSet>
      <dgm:spPr/>
      <dgm:t>
        <a:bodyPr/>
        <a:lstStyle/>
        <a:p>
          <a:endParaRPr lang="en-US"/>
        </a:p>
      </dgm:t>
    </dgm:pt>
    <dgm:pt modelId="{DE0BC35E-6498-4D2E-A9AC-F192B12DFE52}" type="pres">
      <dgm:prSet presAssocID="{F224622D-E842-4000-B844-6EF20456A3C1}" presName="quadrant3" presStyleLbl="node1" presStyleIdx="2" presStyleCnt="4">
        <dgm:presLayoutVars>
          <dgm:chMax val="1"/>
          <dgm:bulletEnabled val="1"/>
        </dgm:presLayoutVars>
      </dgm:prSet>
      <dgm:spPr/>
      <dgm:t>
        <a:bodyPr/>
        <a:lstStyle/>
        <a:p>
          <a:endParaRPr lang="en-US"/>
        </a:p>
      </dgm:t>
    </dgm:pt>
    <dgm:pt modelId="{DB51993B-3329-409E-BC29-D752A103EA09}" type="pres">
      <dgm:prSet presAssocID="{F224622D-E842-4000-B844-6EF20456A3C1}" presName="quadrant4" presStyleLbl="node1" presStyleIdx="3" presStyleCnt="4">
        <dgm:presLayoutVars>
          <dgm:chMax val="1"/>
          <dgm:bulletEnabled val="1"/>
        </dgm:presLayoutVars>
      </dgm:prSet>
      <dgm:spPr/>
      <dgm:t>
        <a:bodyPr/>
        <a:lstStyle/>
        <a:p>
          <a:endParaRPr lang="en-US"/>
        </a:p>
      </dgm:t>
    </dgm:pt>
    <dgm:pt modelId="{82CEC970-8E1C-4C87-8853-AEC3162226F8}" type="pres">
      <dgm:prSet presAssocID="{F224622D-E842-4000-B844-6EF20456A3C1}" presName="quadrantPlaceholder" presStyleCnt="0"/>
      <dgm:spPr/>
    </dgm:pt>
    <dgm:pt modelId="{2AE104E9-BC65-4063-8E16-B0E6A3B011E0}" type="pres">
      <dgm:prSet presAssocID="{F224622D-E842-4000-B844-6EF20456A3C1}" presName="center1" presStyleLbl="fgShp" presStyleIdx="0" presStyleCnt="2"/>
      <dgm:spPr/>
    </dgm:pt>
    <dgm:pt modelId="{7A6C60EA-8ED9-4E40-BAF1-727DF9D01B9A}" type="pres">
      <dgm:prSet presAssocID="{F224622D-E842-4000-B844-6EF20456A3C1}" presName="center2" presStyleLbl="fgShp" presStyleIdx="1" presStyleCnt="2"/>
      <dgm:spPr/>
    </dgm:pt>
  </dgm:ptLst>
  <dgm:cxnLst>
    <dgm:cxn modelId="{B541C6EE-75A5-45DD-A3E3-B393180CEF85}" srcId="{F224622D-E842-4000-B844-6EF20456A3C1}" destId="{21D6319D-1816-4507-AAF6-80DAD578C9C9}" srcOrd="1" destOrd="0" parTransId="{0C9522AC-4677-4059-8595-29DD56D0204C}" sibTransId="{8DEC3DA1-B1F6-4321-A115-96DD302537B3}"/>
    <dgm:cxn modelId="{D4321432-8754-44A7-A08A-EC66D2188E92}" type="presOf" srcId="{F224622D-E842-4000-B844-6EF20456A3C1}" destId="{B58EDD76-CDCE-4518-9B46-9E61794EE514}" srcOrd="0" destOrd="0" presId="urn:microsoft.com/office/officeart/2005/8/layout/cycle4"/>
    <dgm:cxn modelId="{8F4D40A0-7E9D-444E-BE45-4E6DA27E0C1F}" type="presOf" srcId="{4583BD3B-D675-4FCD-9BF2-02475AC250A7}" destId="{DB51993B-3329-409E-BC29-D752A103EA09}" srcOrd="0" destOrd="0" presId="urn:microsoft.com/office/officeart/2005/8/layout/cycle4"/>
    <dgm:cxn modelId="{872F56D7-33F7-491A-A30D-2DDE024D1F1F}" srcId="{F224622D-E842-4000-B844-6EF20456A3C1}" destId="{93771348-1E52-4301-A5B1-D9D04A33B351}" srcOrd="0" destOrd="0" parTransId="{A67080B3-293B-4066-A95F-8CA9F3601916}" sibTransId="{4F700A4F-3984-4408-AC9F-325B65B0BDEE}"/>
    <dgm:cxn modelId="{F2E6E95D-864F-474F-BCFB-9FA512609138}" type="presOf" srcId="{C4771AFD-733E-4A01-9356-5A2D5B093313}" destId="{DE0BC35E-6498-4D2E-A9AC-F192B12DFE52}" srcOrd="0" destOrd="0" presId="urn:microsoft.com/office/officeart/2005/8/layout/cycle4"/>
    <dgm:cxn modelId="{D8673D56-3E07-4608-B8DA-5BB9B61B9859}" srcId="{F224622D-E842-4000-B844-6EF20456A3C1}" destId="{4583BD3B-D675-4FCD-9BF2-02475AC250A7}" srcOrd="3" destOrd="0" parTransId="{21CF937C-8F08-4859-8726-02BCC1810D48}" sibTransId="{5FE63DCE-7C63-4CE1-BDD6-9440D3D6FA35}"/>
    <dgm:cxn modelId="{CC76040C-6745-41FB-94D9-CB3D5D65B425}" type="presOf" srcId="{21D6319D-1816-4507-AAF6-80DAD578C9C9}" destId="{3CC961BB-2255-4C8A-A567-28D1A23DFEE6}" srcOrd="0" destOrd="0" presId="urn:microsoft.com/office/officeart/2005/8/layout/cycle4"/>
    <dgm:cxn modelId="{E9622A38-D6FF-4636-A6D1-1764C9AA72BF}" type="presOf" srcId="{93771348-1E52-4301-A5B1-D9D04A33B351}" destId="{96552190-AD7D-4FBA-88CF-9C55EC7A46BF}" srcOrd="0" destOrd="0" presId="urn:microsoft.com/office/officeart/2005/8/layout/cycle4"/>
    <dgm:cxn modelId="{7A5A308E-39EC-4774-93AD-A021F4FAD2A4}" srcId="{F224622D-E842-4000-B844-6EF20456A3C1}" destId="{C4771AFD-733E-4A01-9356-5A2D5B093313}" srcOrd="2" destOrd="0" parTransId="{F0FB514B-E830-425D-96A5-D7DAF90A8E2B}" sibTransId="{00F9E349-496D-49DC-9BDF-65BFA5B6C05A}"/>
    <dgm:cxn modelId="{DD613B6A-E37C-4798-BAEC-BA7AB52B47FD}" type="presParOf" srcId="{B58EDD76-CDCE-4518-9B46-9E61794EE514}" destId="{957EBADE-8D10-49A9-99AC-A93D1C70A9E5}" srcOrd="0" destOrd="0" presId="urn:microsoft.com/office/officeart/2005/8/layout/cycle4"/>
    <dgm:cxn modelId="{91D4E4F8-BEF8-4CAE-8F39-9E31A81E7965}" type="presParOf" srcId="{957EBADE-8D10-49A9-99AC-A93D1C70A9E5}" destId="{5B4141AE-C51B-4397-8A52-9D64CFE5CAF9}" srcOrd="0" destOrd="0" presId="urn:microsoft.com/office/officeart/2005/8/layout/cycle4"/>
    <dgm:cxn modelId="{DC627BCF-B6BA-471D-9544-10D8B9EE55E1}" type="presParOf" srcId="{B58EDD76-CDCE-4518-9B46-9E61794EE514}" destId="{E8ECCD0A-646D-48C5-9D0B-1B3B2E0914E9}" srcOrd="1" destOrd="0" presId="urn:microsoft.com/office/officeart/2005/8/layout/cycle4"/>
    <dgm:cxn modelId="{776EC3E3-004C-4433-9B3A-7B899BAF153D}" type="presParOf" srcId="{E8ECCD0A-646D-48C5-9D0B-1B3B2E0914E9}" destId="{96552190-AD7D-4FBA-88CF-9C55EC7A46BF}" srcOrd="0" destOrd="0" presId="urn:microsoft.com/office/officeart/2005/8/layout/cycle4"/>
    <dgm:cxn modelId="{22DB9D2D-865C-4950-B26C-39E2E7D19078}" type="presParOf" srcId="{E8ECCD0A-646D-48C5-9D0B-1B3B2E0914E9}" destId="{3CC961BB-2255-4C8A-A567-28D1A23DFEE6}" srcOrd="1" destOrd="0" presId="urn:microsoft.com/office/officeart/2005/8/layout/cycle4"/>
    <dgm:cxn modelId="{38C4BB90-4941-4AC2-B42F-8E878C2C42AE}" type="presParOf" srcId="{E8ECCD0A-646D-48C5-9D0B-1B3B2E0914E9}" destId="{DE0BC35E-6498-4D2E-A9AC-F192B12DFE52}" srcOrd="2" destOrd="0" presId="urn:microsoft.com/office/officeart/2005/8/layout/cycle4"/>
    <dgm:cxn modelId="{96AF8169-599A-40F9-82D8-A6FE8FE8F220}" type="presParOf" srcId="{E8ECCD0A-646D-48C5-9D0B-1B3B2E0914E9}" destId="{DB51993B-3329-409E-BC29-D752A103EA09}" srcOrd="3" destOrd="0" presId="urn:microsoft.com/office/officeart/2005/8/layout/cycle4"/>
    <dgm:cxn modelId="{BD4F24BF-6792-4FD7-97DE-70001F540299}" type="presParOf" srcId="{E8ECCD0A-646D-48C5-9D0B-1B3B2E0914E9}" destId="{82CEC970-8E1C-4C87-8853-AEC3162226F8}" srcOrd="4" destOrd="0" presId="urn:microsoft.com/office/officeart/2005/8/layout/cycle4"/>
    <dgm:cxn modelId="{33A5E4E4-F2B3-42BB-BE28-82921096FF3D}" type="presParOf" srcId="{B58EDD76-CDCE-4518-9B46-9E61794EE514}" destId="{2AE104E9-BC65-4063-8E16-B0E6A3B011E0}" srcOrd="2" destOrd="0" presId="urn:microsoft.com/office/officeart/2005/8/layout/cycle4"/>
    <dgm:cxn modelId="{4C51A269-7D3E-406D-BF61-7C38319DCDC8}" type="presParOf" srcId="{B58EDD76-CDCE-4518-9B46-9E61794EE514}" destId="{7A6C60EA-8ED9-4E40-BAF1-727DF9D01B9A}" srcOrd="3" destOrd="0" presId="urn:microsoft.com/office/officeart/2005/8/layout/cycle4"/>
  </dgm:cxnLst>
  <dgm:bg/>
  <dgm:whole/>
</dgm:dataModel>
</file>

<file path=ppt/diagrams/data2.xml><?xml version="1.0" encoding="utf-8"?>
<dgm:dataModel xmlns:dgm="http://schemas.openxmlformats.org/drawingml/2006/diagram" xmlns:a="http://schemas.openxmlformats.org/drawingml/2006/main">
  <dgm:ptLst>
    <dgm:pt modelId="{DDF0C4F6-A580-469D-98A6-15270178062E}" type="doc">
      <dgm:prSet loTypeId="urn:microsoft.com/office/officeart/2005/8/layout/lProcess2" loCatId="list" qsTypeId="urn:microsoft.com/office/officeart/2005/8/quickstyle/simple3" qsCatId="simple" csTypeId="urn:microsoft.com/office/officeart/2005/8/colors/colorful4" csCatId="colorful" phldr="1"/>
      <dgm:spPr/>
      <dgm:t>
        <a:bodyPr/>
        <a:lstStyle/>
        <a:p>
          <a:endParaRPr lang="en-US"/>
        </a:p>
      </dgm:t>
    </dgm:pt>
    <dgm:pt modelId="{C84486EB-7F71-4C9E-8C18-F30C1475389C}">
      <dgm:prSet phldrT="[Text]"/>
      <dgm:spPr/>
      <dgm:t>
        <a:bodyPr/>
        <a:lstStyle/>
        <a:p>
          <a:r>
            <a:rPr lang="en-US" dirty="0" smtClean="0"/>
            <a:t>High</a:t>
          </a:r>
        </a:p>
        <a:p>
          <a:r>
            <a:rPr lang="en-US" dirty="0" smtClean="0"/>
            <a:t>Frequency</a:t>
          </a:r>
          <a:endParaRPr lang="en-US" dirty="0"/>
        </a:p>
      </dgm:t>
    </dgm:pt>
    <dgm:pt modelId="{EBC3B454-1366-46A7-A9F7-6A17DD2247F8}" type="parTrans" cxnId="{24E22731-76B4-4FA8-B629-5B826854FE6F}">
      <dgm:prSet/>
      <dgm:spPr/>
      <dgm:t>
        <a:bodyPr/>
        <a:lstStyle/>
        <a:p>
          <a:endParaRPr lang="en-US"/>
        </a:p>
      </dgm:t>
    </dgm:pt>
    <dgm:pt modelId="{79A1484A-E40B-4465-B799-BD073BB452A7}" type="sibTrans" cxnId="{24E22731-76B4-4FA8-B629-5B826854FE6F}">
      <dgm:prSet/>
      <dgm:spPr/>
      <dgm:t>
        <a:bodyPr/>
        <a:lstStyle/>
        <a:p>
          <a:endParaRPr lang="en-US"/>
        </a:p>
      </dgm:t>
    </dgm:pt>
    <dgm:pt modelId="{2169E442-5155-4623-9F83-939FE8B8648F}">
      <dgm:prSet phldrT="[Text]"/>
      <dgm:spPr/>
      <dgm:t>
        <a:bodyPr/>
        <a:lstStyle/>
        <a:p>
          <a:r>
            <a:rPr lang="en-US" dirty="0" smtClean="0"/>
            <a:t>the</a:t>
          </a:r>
        </a:p>
        <a:p>
          <a:r>
            <a:rPr lang="en-US" dirty="0" smtClean="0"/>
            <a:t>same</a:t>
          </a:r>
        </a:p>
        <a:p>
          <a:r>
            <a:rPr lang="en-US" dirty="0" smtClean="0"/>
            <a:t>look</a:t>
          </a:r>
          <a:endParaRPr lang="en-US" dirty="0"/>
        </a:p>
      </dgm:t>
    </dgm:pt>
    <dgm:pt modelId="{A5CA95E3-3617-42F7-99D8-4A120D4D373E}" type="parTrans" cxnId="{AC635FA6-06F2-4FD9-BF45-0C4D206ED691}">
      <dgm:prSet/>
      <dgm:spPr/>
      <dgm:t>
        <a:bodyPr/>
        <a:lstStyle/>
        <a:p>
          <a:endParaRPr lang="en-US"/>
        </a:p>
      </dgm:t>
    </dgm:pt>
    <dgm:pt modelId="{1B189202-CA28-4851-8568-9F43AB9AC034}" type="sibTrans" cxnId="{AC635FA6-06F2-4FD9-BF45-0C4D206ED691}">
      <dgm:prSet/>
      <dgm:spPr/>
      <dgm:t>
        <a:bodyPr/>
        <a:lstStyle/>
        <a:p>
          <a:endParaRPr lang="en-US"/>
        </a:p>
      </dgm:t>
    </dgm:pt>
    <dgm:pt modelId="{75441E11-449A-4316-A470-13B6C861E28B}">
      <dgm:prSet phldrT="[Text]"/>
      <dgm:spPr/>
      <dgm:t>
        <a:bodyPr/>
        <a:lstStyle/>
        <a:p>
          <a:r>
            <a:rPr lang="en-US" dirty="0" smtClean="0"/>
            <a:t>Operational</a:t>
          </a:r>
          <a:endParaRPr lang="en-US" dirty="0"/>
        </a:p>
      </dgm:t>
    </dgm:pt>
    <dgm:pt modelId="{4D2B7DB0-4DB1-4E96-A289-793E1212D099}" type="parTrans" cxnId="{BDDFBD80-5FD5-42D6-85B6-2FBE1A09D3CD}">
      <dgm:prSet/>
      <dgm:spPr/>
      <dgm:t>
        <a:bodyPr/>
        <a:lstStyle/>
        <a:p>
          <a:endParaRPr lang="en-US"/>
        </a:p>
      </dgm:t>
    </dgm:pt>
    <dgm:pt modelId="{62B56706-8080-4931-A437-885D6FE964D5}" type="sibTrans" cxnId="{BDDFBD80-5FD5-42D6-85B6-2FBE1A09D3CD}">
      <dgm:prSet/>
      <dgm:spPr/>
      <dgm:t>
        <a:bodyPr/>
        <a:lstStyle/>
        <a:p>
          <a:endParaRPr lang="en-US"/>
        </a:p>
      </dgm:t>
    </dgm:pt>
    <dgm:pt modelId="{DE3DFD09-78C7-40E9-9499-56B1D57FD6C4}">
      <dgm:prSet phldrT="[Text]"/>
      <dgm:spPr/>
      <dgm:t>
        <a:bodyPr/>
        <a:lstStyle/>
        <a:p>
          <a:r>
            <a:rPr lang="en-US" dirty="0" smtClean="0"/>
            <a:t>show</a:t>
          </a:r>
        </a:p>
        <a:p>
          <a:r>
            <a:rPr lang="en-US" dirty="0" smtClean="0"/>
            <a:t>explain</a:t>
          </a:r>
        </a:p>
        <a:p>
          <a:r>
            <a:rPr lang="en-US" dirty="0" smtClean="0"/>
            <a:t>estimate</a:t>
          </a:r>
          <a:endParaRPr lang="en-US" dirty="0"/>
        </a:p>
      </dgm:t>
    </dgm:pt>
    <dgm:pt modelId="{6DC41AAB-ED66-49D8-8B56-BDF4F5FE6FEE}" type="parTrans" cxnId="{84DE9AA5-051D-4C4F-A6F7-5225C11453DB}">
      <dgm:prSet/>
      <dgm:spPr/>
      <dgm:t>
        <a:bodyPr/>
        <a:lstStyle/>
        <a:p>
          <a:endParaRPr lang="en-US"/>
        </a:p>
      </dgm:t>
    </dgm:pt>
    <dgm:pt modelId="{43544227-B274-4937-BD0F-D0FADBE5FEEC}" type="sibTrans" cxnId="{84DE9AA5-051D-4C4F-A6F7-5225C11453DB}">
      <dgm:prSet/>
      <dgm:spPr/>
      <dgm:t>
        <a:bodyPr/>
        <a:lstStyle/>
        <a:p>
          <a:endParaRPr lang="en-US"/>
        </a:p>
      </dgm:t>
    </dgm:pt>
    <dgm:pt modelId="{CB2DB5AD-7B48-47C9-B438-260714F6CD30}">
      <dgm:prSet phldrT="[Text]"/>
      <dgm:spPr/>
      <dgm:t>
        <a:bodyPr/>
        <a:lstStyle/>
        <a:p>
          <a:r>
            <a:rPr lang="en-US" dirty="0" smtClean="0"/>
            <a:t>Technical</a:t>
          </a:r>
          <a:endParaRPr lang="en-US" dirty="0"/>
        </a:p>
      </dgm:t>
    </dgm:pt>
    <dgm:pt modelId="{2F4919ED-9F56-422D-B0AD-79F4EDB37DB8}" type="parTrans" cxnId="{59F351DE-78CA-45DE-B410-206E4B9E5A9B}">
      <dgm:prSet/>
      <dgm:spPr/>
      <dgm:t>
        <a:bodyPr/>
        <a:lstStyle/>
        <a:p>
          <a:endParaRPr lang="en-US"/>
        </a:p>
      </dgm:t>
    </dgm:pt>
    <dgm:pt modelId="{9B0C5B03-8018-4352-8BEE-45D18E5F5A55}" type="sibTrans" cxnId="{59F351DE-78CA-45DE-B410-206E4B9E5A9B}">
      <dgm:prSet/>
      <dgm:spPr/>
      <dgm:t>
        <a:bodyPr/>
        <a:lstStyle/>
        <a:p>
          <a:endParaRPr lang="en-US"/>
        </a:p>
      </dgm:t>
    </dgm:pt>
    <dgm:pt modelId="{0526AE75-BF73-438D-978B-DB85EBB81674}">
      <dgm:prSet phldrT="[Text]"/>
      <dgm:spPr/>
      <dgm:t>
        <a:bodyPr/>
        <a:lstStyle/>
        <a:p>
          <a:r>
            <a:rPr lang="en-US" dirty="0" smtClean="0"/>
            <a:t>area </a:t>
          </a:r>
        </a:p>
        <a:p>
          <a:r>
            <a:rPr lang="en-US" dirty="0" smtClean="0"/>
            <a:t>perimeter</a:t>
          </a:r>
        </a:p>
        <a:p>
          <a:r>
            <a:rPr lang="en-US" dirty="0" smtClean="0"/>
            <a:t>polygon</a:t>
          </a:r>
          <a:endParaRPr lang="en-US" dirty="0"/>
        </a:p>
      </dgm:t>
    </dgm:pt>
    <dgm:pt modelId="{982E16C9-EBC1-47B7-ADE8-9FAC04BBF7A6}" type="parTrans" cxnId="{B9076527-7941-45F2-90B7-E5CA6FB855A7}">
      <dgm:prSet/>
      <dgm:spPr/>
      <dgm:t>
        <a:bodyPr/>
        <a:lstStyle/>
        <a:p>
          <a:endParaRPr lang="en-US"/>
        </a:p>
      </dgm:t>
    </dgm:pt>
    <dgm:pt modelId="{7CA5DED6-A494-4ECA-AA05-B1847BF7E0A1}" type="sibTrans" cxnId="{B9076527-7941-45F2-90B7-E5CA6FB855A7}">
      <dgm:prSet/>
      <dgm:spPr/>
      <dgm:t>
        <a:bodyPr/>
        <a:lstStyle/>
        <a:p>
          <a:endParaRPr lang="en-US"/>
        </a:p>
      </dgm:t>
    </dgm:pt>
    <dgm:pt modelId="{E860C841-4220-47ED-8559-93A3D74D94E1}" type="pres">
      <dgm:prSet presAssocID="{DDF0C4F6-A580-469D-98A6-15270178062E}" presName="theList" presStyleCnt="0">
        <dgm:presLayoutVars>
          <dgm:dir/>
          <dgm:animLvl val="lvl"/>
          <dgm:resizeHandles val="exact"/>
        </dgm:presLayoutVars>
      </dgm:prSet>
      <dgm:spPr/>
      <dgm:t>
        <a:bodyPr/>
        <a:lstStyle/>
        <a:p>
          <a:endParaRPr lang="en-US"/>
        </a:p>
      </dgm:t>
    </dgm:pt>
    <dgm:pt modelId="{7BF13C8F-B303-446C-8AAB-C6FCD8EB0F58}" type="pres">
      <dgm:prSet presAssocID="{C84486EB-7F71-4C9E-8C18-F30C1475389C}" presName="compNode" presStyleCnt="0"/>
      <dgm:spPr/>
    </dgm:pt>
    <dgm:pt modelId="{D1CF4375-73C7-4ADA-BB52-47352DAAB03A}" type="pres">
      <dgm:prSet presAssocID="{C84486EB-7F71-4C9E-8C18-F30C1475389C}" presName="aNode" presStyleLbl="bgShp" presStyleIdx="0" presStyleCnt="3"/>
      <dgm:spPr/>
      <dgm:t>
        <a:bodyPr/>
        <a:lstStyle/>
        <a:p>
          <a:endParaRPr lang="en-US"/>
        </a:p>
      </dgm:t>
    </dgm:pt>
    <dgm:pt modelId="{389C52FD-B586-4AFA-A8EB-B994412B2481}" type="pres">
      <dgm:prSet presAssocID="{C84486EB-7F71-4C9E-8C18-F30C1475389C}" presName="textNode" presStyleLbl="bgShp" presStyleIdx="0" presStyleCnt="3"/>
      <dgm:spPr/>
      <dgm:t>
        <a:bodyPr/>
        <a:lstStyle/>
        <a:p>
          <a:endParaRPr lang="en-US"/>
        </a:p>
      </dgm:t>
    </dgm:pt>
    <dgm:pt modelId="{25AF1C3D-643C-426B-9FBF-93D007654827}" type="pres">
      <dgm:prSet presAssocID="{C84486EB-7F71-4C9E-8C18-F30C1475389C}" presName="compChildNode" presStyleCnt="0"/>
      <dgm:spPr/>
    </dgm:pt>
    <dgm:pt modelId="{EB21E652-001C-467F-AABF-49849DE8831F}" type="pres">
      <dgm:prSet presAssocID="{C84486EB-7F71-4C9E-8C18-F30C1475389C}" presName="theInnerList" presStyleCnt="0"/>
      <dgm:spPr/>
    </dgm:pt>
    <dgm:pt modelId="{0F850CF4-528C-4280-973A-9A9FBEDE14F2}" type="pres">
      <dgm:prSet presAssocID="{2169E442-5155-4623-9F83-939FE8B8648F}" presName="childNode" presStyleLbl="node1" presStyleIdx="0" presStyleCnt="3">
        <dgm:presLayoutVars>
          <dgm:bulletEnabled val="1"/>
        </dgm:presLayoutVars>
      </dgm:prSet>
      <dgm:spPr/>
      <dgm:t>
        <a:bodyPr/>
        <a:lstStyle/>
        <a:p>
          <a:endParaRPr lang="en-US"/>
        </a:p>
      </dgm:t>
    </dgm:pt>
    <dgm:pt modelId="{26E574B6-1F25-4C82-9D1F-DADAA21F740A}" type="pres">
      <dgm:prSet presAssocID="{C84486EB-7F71-4C9E-8C18-F30C1475389C}" presName="aSpace" presStyleCnt="0"/>
      <dgm:spPr/>
    </dgm:pt>
    <dgm:pt modelId="{F6BF5633-B2C7-4A4E-9036-F9C53A476E04}" type="pres">
      <dgm:prSet presAssocID="{75441E11-449A-4316-A470-13B6C861E28B}" presName="compNode" presStyleCnt="0"/>
      <dgm:spPr/>
    </dgm:pt>
    <dgm:pt modelId="{36792AA1-1329-42BD-BAFE-8B4C5D1F8B01}" type="pres">
      <dgm:prSet presAssocID="{75441E11-449A-4316-A470-13B6C861E28B}" presName="aNode" presStyleLbl="bgShp" presStyleIdx="1" presStyleCnt="3"/>
      <dgm:spPr/>
      <dgm:t>
        <a:bodyPr/>
        <a:lstStyle/>
        <a:p>
          <a:endParaRPr lang="en-US"/>
        </a:p>
      </dgm:t>
    </dgm:pt>
    <dgm:pt modelId="{B4950EF7-9C57-4BB9-93D5-381F24F5FCD9}" type="pres">
      <dgm:prSet presAssocID="{75441E11-449A-4316-A470-13B6C861E28B}" presName="textNode" presStyleLbl="bgShp" presStyleIdx="1" presStyleCnt="3"/>
      <dgm:spPr/>
      <dgm:t>
        <a:bodyPr/>
        <a:lstStyle/>
        <a:p>
          <a:endParaRPr lang="en-US"/>
        </a:p>
      </dgm:t>
    </dgm:pt>
    <dgm:pt modelId="{97F5DFA4-52B5-4D8D-A9E6-676933F6E949}" type="pres">
      <dgm:prSet presAssocID="{75441E11-449A-4316-A470-13B6C861E28B}" presName="compChildNode" presStyleCnt="0"/>
      <dgm:spPr/>
    </dgm:pt>
    <dgm:pt modelId="{9882927D-98E4-420F-BA51-F3D405114FB9}" type="pres">
      <dgm:prSet presAssocID="{75441E11-449A-4316-A470-13B6C861E28B}" presName="theInnerList" presStyleCnt="0"/>
      <dgm:spPr/>
    </dgm:pt>
    <dgm:pt modelId="{B6FB3B1B-C6B2-470D-AE09-CDBDC82E4863}" type="pres">
      <dgm:prSet presAssocID="{DE3DFD09-78C7-40E9-9499-56B1D57FD6C4}" presName="childNode" presStyleLbl="node1" presStyleIdx="1" presStyleCnt="3" custLinFactNeighborX="1698" custLinFactNeighborY="-1561">
        <dgm:presLayoutVars>
          <dgm:bulletEnabled val="1"/>
        </dgm:presLayoutVars>
      </dgm:prSet>
      <dgm:spPr/>
      <dgm:t>
        <a:bodyPr/>
        <a:lstStyle/>
        <a:p>
          <a:endParaRPr lang="en-US"/>
        </a:p>
      </dgm:t>
    </dgm:pt>
    <dgm:pt modelId="{AE4FA09B-4CBB-4817-9E18-F77ECB120926}" type="pres">
      <dgm:prSet presAssocID="{75441E11-449A-4316-A470-13B6C861E28B}" presName="aSpace" presStyleCnt="0"/>
      <dgm:spPr/>
    </dgm:pt>
    <dgm:pt modelId="{6F965650-0AEC-4E74-ADA9-188EA5BB6C9B}" type="pres">
      <dgm:prSet presAssocID="{CB2DB5AD-7B48-47C9-B438-260714F6CD30}" presName="compNode" presStyleCnt="0"/>
      <dgm:spPr/>
    </dgm:pt>
    <dgm:pt modelId="{30A55315-0DDB-4647-87B4-3000B2841E38}" type="pres">
      <dgm:prSet presAssocID="{CB2DB5AD-7B48-47C9-B438-260714F6CD30}" presName="aNode" presStyleLbl="bgShp" presStyleIdx="2" presStyleCnt="3"/>
      <dgm:spPr/>
      <dgm:t>
        <a:bodyPr/>
        <a:lstStyle/>
        <a:p>
          <a:endParaRPr lang="en-US"/>
        </a:p>
      </dgm:t>
    </dgm:pt>
    <dgm:pt modelId="{59C1455F-4C38-4F5B-BA4A-16677332EB7A}" type="pres">
      <dgm:prSet presAssocID="{CB2DB5AD-7B48-47C9-B438-260714F6CD30}" presName="textNode" presStyleLbl="bgShp" presStyleIdx="2" presStyleCnt="3"/>
      <dgm:spPr/>
      <dgm:t>
        <a:bodyPr/>
        <a:lstStyle/>
        <a:p>
          <a:endParaRPr lang="en-US"/>
        </a:p>
      </dgm:t>
    </dgm:pt>
    <dgm:pt modelId="{B237E0C1-D227-4919-90AB-BCDF395B14AE}" type="pres">
      <dgm:prSet presAssocID="{CB2DB5AD-7B48-47C9-B438-260714F6CD30}" presName="compChildNode" presStyleCnt="0"/>
      <dgm:spPr/>
    </dgm:pt>
    <dgm:pt modelId="{858E9BE2-9F56-44FD-97B4-01C54AFA61C1}" type="pres">
      <dgm:prSet presAssocID="{CB2DB5AD-7B48-47C9-B438-260714F6CD30}" presName="theInnerList" presStyleCnt="0"/>
      <dgm:spPr/>
    </dgm:pt>
    <dgm:pt modelId="{3D0CFD29-4718-47B8-842C-6C2557947450}" type="pres">
      <dgm:prSet presAssocID="{0526AE75-BF73-438D-978B-DB85EBB81674}" presName="childNode" presStyleLbl="node1" presStyleIdx="2" presStyleCnt="3">
        <dgm:presLayoutVars>
          <dgm:bulletEnabled val="1"/>
        </dgm:presLayoutVars>
      </dgm:prSet>
      <dgm:spPr/>
      <dgm:t>
        <a:bodyPr/>
        <a:lstStyle/>
        <a:p>
          <a:endParaRPr lang="en-US"/>
        </a:p>
      </dgm:t>
    </dgm:pt>
  </dgm:ptLst>
  <dgm:cxnLst>
    <dgm:cxn modelId="{41C96E43-0EB2-441D-9F3C-5A91F3477F68}" type="presOf" srcId="{C84486EB-7F71-4C9E-8C18-F30C1475389C}" destId="{D1CF4375-73C7-4ADA-BB52-47352DAAB03A}" srcOrd="0" destOrd="0" presId="urn:microsoft.com/office/officeart/2005/8/layout/lProcess2"/>
    <dgm:cxn modelId="{7C7BF036-6546-4FA8-9869-4402D006A443}" type="presOf" srcId="{75441E11-449A-4316-A470-13B6C861E28B}" destId="{36792AA1-1329-42BD-BAFE-8B4C5D1F8B01}" srcOrd="0" destOrd="0" presId="urn:microsoft.com/office/officeart/2005/8/layout/lProcess2"/>
    <dgm:cxn modelId="{AD2004C2-7142-454D-82E3-B4CEC4C0FD2C}" type="presOf" srcId="{CB2DB5AD-7B48-47C9-B438-260714F6CD30}" destId="{30A55315-0DDB-4647-87B4-3000B2841E38}" srcOrd="0" destOrd="0" presId="urn:microsoft.com/office/officeart/2005/8/layout/lProcess2"/>
    <dgm:cxn modelId="{A48FA4B9-B7F6-499E-BE93-AFEB0BF2ACE8}" type="presOf" srcId="{DE3DFD09-78C7-40E9-9499-56B1D57FD6C4}" destId="{B6FB3B1B-C6B2-470D-AE09-CDBDC82E4863}" srcOrd="0" destOrd="0" presId="urn:microsoft.com/office/officeart/2005/8/layout/lProcess2"/>
    <dgm:cxn modelId="{A360526A-47C6-4723-8300-A56038F73063}" type="presOf" srcId="{75441E11-449A-4316-A470-13B6C861E28B}" destId="{B4950EF7-9C57-4BB9-93D5-381F24F5FCD9}" srcOrd="1" destOrd="0" presId="urn:microsoft.com/office/officeart/2005/8/layout/lProcess2"/>
    <dgm:cxn modelId="{70F9BFEE-3ACE-4195-A608-27D3F19A4E2D}" type="presOf" srcId="{0526AE75-BF73-438D-978B-DB85EBB81674}" destId="{3D0CFD29-4718-47B8-842C-6C2557947450}" srcOrd="0" destOrd="0" presId="urn:microsoft.com/office/officeart/2005/8/layout/lProcess2"/>
    <dgm:cxn modelId="{4FAC6703-B67C-4DAA-BD5A-1409DF20E342}" type="presOf" srcId="{2169E442-5155-4623-9F83-939FE8B8648F}" destId="{0F850CF4-528C-4280-973A-9A9FBEDE14F2}" srcOrd="0" destOrd="0" presId="urn:microsoft.com/office/officeart/2005/8/layout/lProcess2"/>
    <dgm:cxn modelId="{84DE9AA5-051D-4C4F-A6F7-5225C11453DB}" srcId="{75441E11-449A-4316-A470-13B6C861E28B}" destId="{DE3DFD09-78C7-40E9-9499-56B1D57FD6C4}" srcOrd="0" destOrd="0" parTransId="{6DC41AAB-ED66-49D8-8B56-BDF4F5FE6FEE}" sibTransId="{43544227-B274-4937-BD0F-D0FADBE5FEEC}"/>
    <dgm:cxn modelId="{59F351DE-78CA-45DE-B410-206E4B9E5A9B}" srcId="{DDF0C4F6-A580-469D-98A6-15270178062E}" destId="{CB2DB5AD-7B48-47C9-B438-260714F6CD30}" srcOrd="2" destOrd="0" parTransId="{2F4919ED-9F56-422D-B0AD-79F4EDB37DB8}" sibTransId="{9B0C5B03-8018-4352-8BEE-45D18E5F5A55}"/>
    <dgm:cxn modelId="{FAF4A87C-576B-42C2-9BC3-8B55AA925DDE}" type="presOf" srcId="{CB2DB5AD-7B48-47C9-B438-260714F6CD30}" destId="{59C1455F-4C38-4F5B-BA4A-16677332EB7A}" srcOrd="1" destOrd="0" presId="urn:microsoft.com/office/officeart/2005/8/layout/lProcess2"/>
    <dgm:cxn modelId="{C45F3C27-AFF6-4617-B5F6-B192C0D46AB7}" type="presOf" srcId="{DDF0C4F6-A580-469D-98A6-15270178062E}" destId="{E860C841-4220-47ED-8559-93A3D74D94E1}" srcOrd="0" destOrd="0" presId="urn:microsoft.com/office/officeart/2005/8/layout/lProcess2"/>
    <dgm:cxn modelId="{AC635FA6-06F2-4FD9-BF45-0C4D206ED691}" srcId="{C84486EB-7F71-4C9E-8C18-F30C1475389C}" destId="{2169E442-5155-4623-9F83-939FE8B8648F}" srcOrd="0" destOrd="0" parTransId="{A5CA95E3-3617-42F7-99D8-4A120D4D373E}" sibTransId="{1B189202-CA28-4851-8568-9F43AB9AC034}"/>
    <dgm:cxn modelId="{B9076527-7941-45F2-90B7-E5CA6FB855A7}" srcId="{CB2DB5AD-7B48-47C9-B438-260714F6CD30}" destId="{0526AE75-BF73-438D-978B-DB85EBB81674}" srcOrd="0" destOrd="0" parTransId="{982E16C9-EBC1-47B7-ADE8-9FAC04BBF7A6}" sibTransId="{7CA5DED6-A494-4ECA-AA05-B1847BF7E0A1}"/>
    <dgm:cxn modelId="{BDDFBD80-5FD5-42D6-85B6-2FBE1A09D3CD}" srcId="{DDF0C4F6-A580-469D-98A6-15270178062E}" destId="{75441E11-449A-4316-A470-13B6C861E28B}" srcOrd="1" destOrd="0" parTransId="{4D2B7DB0-4DB1-4E96-A289-793E1212D099}" sibTransId="{62B56706-8080-4931-A437-885D6FE964D5}"/>
    <dgm:cxn modelId="{B0D72056-8F10-45C9-ADF0-E624BADA71B8}" type="presOf" srcId="{C84486EB-7F71-4C9E-8C18-F30C1475389C}" destId="{389C52FD-B586-4AFA-A8EB-B994412B2481}" srcOrd="1" destOrd="0" presId="urn:microsoft.com/office/officeart/2005/8/layout/lProcess2"/>
    <dgm:cxn modelId="{24E22731-76B4-4FA8-B629-5B826854FE6F}" srcId="{DDF0C4F6-A580-469D-98A6-15270178062E}" destId="{C84486EB-7F71-4C9E-8C18-F30C1475389C}" srcOrd="0" destOrd="0" parTransId="{EBC3B454-1366-46A7-A9F7-6A17DD2247F8}" sibTransId="{79A1484A-E40B-4465-B799-BD073BB452A7}"/>
    <dgm:cxn modelId="{DE308DB5-B935-48A4-97E8-C800738D0B1D}" type="presParOf" srcId="{E860C841-4220-47ED-8559-93A3D74D94E1}" destId="{7BF13C8F-B303-446C-8AAB-C6FCD8EB0F58}" srcOrd="0" destOrd="0" presId="urn:microsoft.com/office/officeart/2005/8/layout/lProcess2"/>
    <dgm:cxn modelId="{6DEE7324-458F-4E8A-BBA0-992703E31F82}" type="presParOf" srcId="{7BF13C8F-B303-446C-8AAB-C6FCD8EB0F58}" destId="{D1CF4375-73C7-4ADA-BB52-47352DAAB03A}" srcOrd="0" destOrd="0" presId="urn:microsoft.com/office/officeart/2005/8/layout/lProcess2"/>
    <dgm:cxn modelId="{A8CD1E03-9989-4992-AAC9-10ED56E50BB2}" type="presParOf" srcId="{7BF13C8F-B303-446C-8AAB-C6FCD8EB0F58}" destId="{389C52FD-B586-4AFA-A8EB-B994412B2481}" srcOrd="1" destOrd="0" presId="urn:microsoft.com/office/officeart/2005/8/layout/lProcess2"/>
    <dgm:cxn modelId="{E155796C-D3B2-4325-90E1-419C2764F00A}" type="presParOf" srcId="{7BF13C8F-B303-446C-8AAB-C6FCD8EB0F58}" destId="{25AF1C3D-643C-426B-9FBF-93D007654827}" srcOrd="2" destOrd="0" presId="urn:microsoft.com/office/officeart/2005/8/layout/lProcess2"/>
    <dgm:cxn modelId="{8C936761-C261-4204-B21D-65F93CDBAA88}" type="presParOf" srcId="{25AF1C3D-643C-426B-9FBF-93D007654827}" destId="{EB21E652-001C-467F-AABF-49849DE8831F}" srcOrd="0" destOrd="0" presId="urn:microsoft.com/office/officeart/2005/8/layout/lProcess2"/>
    <dgm:cxn modelId="{06AE05C6-CBDF-46A4-9152-32759A5DF352}" type="presParOf" srcId="{EB21E652-001C-467F-AABF-49849DE8831F}" destId="{0F850CF4-528C-4280-973A-9A9FBEDE14F2}" srcOrd="0" destOrd="0" presId="urn:microsoft.com/office/officeart/2005/8/layout/lProcess2"/>
    <dgm:cxn modelId="{6363CC5B-BF39-49C7-B732-440BA592AFBA}" type="presParOf" srcId="{E860C841-4220-47ED-8559-93A3D74D94E1}" destId="{26E574B6-1F25-4C82-9D1F-DADAA21F740A}" srcOrd="1" destOrd="0" presId="urn:microsoft.com/office/officeart/2005/8/layout/lProcess2"/>
    <dgm:cxn modelId="{14839BE8-BAF4-448A-8B71-DA23D25B5984}" type="presParOf" srcId="{E860C841-4220-47ED-8559-93A3D74D94E1}" destId="{F6BF5633-B2C7-4A4E-9036-F9C53A476E04}" srcOrd="2" destOrd="0" presId="urn:microsoft.com/office/officeart/2005/8/layout/lProcess2"/>
    <dgm:cxn modelId="{5B05743E-0D56-495D-95C5-EA6B842D450B}" type="presParOf" srcId="{F6BF5633-B2C7-4A4E-9036-F9C53A476E04}" destId="{36792AA1-1329-42BD-BAFE-8B4C5D1F8B01}" srcOrd="0" destOrd="0" presId="urn:microsoft.com/office/officeart/2005/8/layout/lProcess2"/>
    <dgm:cxn modelId="{584871DC-2D04-4021-9FC2-8D4E6E7FE881}" type="presParOf" srcId="{F6BF5633-B2C7-4A4E-9036-F9C53A476E04}" destId="{B4950EF7-9C57-4BB9-93D5-381F24F5FCD9}" srcOrd="1" destOrd="0" presId="urn:microsoft.com/office/officeart/2005/8/layout/lProcess2"/>
    <dgm:cxn modelId="{DAF3A320-D037-46D5-95CA-D61DE95D82C4}" type="presParOf" srcId="{F6BF5633-B2C7-4A4E-9036-F9C53A476E04}" destId="{97F5DFA4-52B5-4D8D-A9E6-676933F6E949}" srcOrd="2" destOrd="0" presId="urn:microsoft.com/office/officeart/2005/8/layout/lProcess2"/>
    <dgm:cxn modelId="{F31DB9CD-9DD6-413A-BEDC-3A09D072EE60}" type="presParOf" srcId="{97F5DFA4-52B5-4D8D-A9E6-676933F6E949}" destId="{9882927D-98E4-420F-BA51-F3D405114FB9}" srcOrd="0" destOrd="0" presId="urn:microsoft.com/office/officeart/2005/8/layout/lProcess2"/>
    <dgm:cxn modelId="{E7967DC8-1B4C-40DA-A7EF-F50D2B99F410}" type="presParOf" srcId="{9882927D-98E4-420F-BA51-F3D405114FB9}" destId="{B6FB3B1B-C6B2-470D-AE09-CDBDC82E4863}" srcOrd="0" destOrd="0" presId="urn:microsoft.com/office/officeart/2005/8/layout/lProcess2"/>
    <dgm:cxn modelId="{06A3193A-6854-4B97-9681-C21C7CF3D452}" type="presParOf" srcId="{E860C841-4220-47ED-8559-93A3D74D94E1}" destId="{AE4FA09B-4CBB-4817-9E18-F77ECB120926}" srcOrd="3" destOrd="0" presId="urn:microsoft.com/office/officeart/2005/8/layout/lProcess2"/>
    <dgm:cxn modelId="{71E8309C-745B-47F9-8293-2EB1EE584470}" type="presParOf" srcId="{E860C841-4220-47ED-8559-93A3D74D94E1}" destId="{6F965650-0AEC-4E74-ADA9-188EA5BB6C9B}" srcOrd="4" destOrd="0" presId="urn:microsoft.com/office/officeart/2005/8/layout/lProcess2"/>
    <dgm:cxn modelId="{E59B42EB-4EF5-4741-88E2-D51F97E22135}" type="presParOf" srcId="{6F965650-0AEC-4E74-ADA9-188EA5BB6C9B}" destId="{30A55315-0DDB-4647-87B4-3000B2841E38}" srcOrd="0" destOrd="0" presId="urn:microsoft.com/office/officeart/2005/8/layout/lProcess2"/>
    <dgm:cxn modelId="{40F8546B-A33F-491C-BB94-59DD0577D40D}" type="presParOf" srcId="{6F965650-0AEC-4E74-ADA9-188EA5BB6C9B}" destId="{59C1455F-4C38-4F5B-BA4A-16677332EB7A}" srcOrd="1" destOrd="0" presId="urn:microsoft.com/office/officeart/2005/8/layout/lProcess2"/>
    <dgm:cxn modelId="{37585F4A-F678-43A0-BF1D-E7A8C58EDA43}" type="presParOf" srcId="{6F965650-0AEC-4E74-ADA9-188EA5BB6C9B}" destId="{B237E0C1-D227-4919-90AB-BCDF395B14AE}" srcOrd="2" destOrd="0" presId="urn:microsoft.com/office/officeart/2005/8/layout/lProcess2"/>
    <dgm:cxn modelId="{FBE2F777-138D-4C3E-BF7B-A4133AEF4449}" type="presParOf" srcId="{B237E0C1-D227-4919-90AB-BCDF395B14AE}" destId="{858E9BE2-9F56-44FD-97B4-01C54AFA61C1}" srcOrd="0" destOrd="0" presId="urn:microsoft.com/office/officeart/2005/8/layout/lProcess2"/>
    <dgm:cxn modelId="{1B9C18FB-4348-410F-AC91-D8FE426982BD}" type="presParOf" srcId="{858E9BE2-9F56-44FD-97B4-01C54AFA61C1}" destId="{3D0CFD29-4718-47B8-842C-6C2557947450}" srcOrd="0" destOrd="0" presId="urn:microsoft.com/office/officeart/2005/8/layout/lProcess2"/>
  </dgm:cxnLst>
  <dgm:bg/>
  <dgm:whole/>
</dgm:dataModel>
</file>

<file path=ppt/diagrams/data3.xml><?xml version="1.0" encoding="utf-8"?>
<dgm:dataModel xmlns:dgm="http://schemas.openxmlformats.org/drawingml/2006/diagram" xmlns:a="http://schemas.openxmlformats.org/drawingml/2006/main">
  <dgm:ptLst>
    <dgm:pt modelId="{52D24ACD-D239-4F07-8397-28FD88798457}"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43ED6987-BB5B-47C0-8633-1947A8A777AA}">
      <dgm:prSet phldrT="[Text]"/>
      <dgm:spPr/>
      <dgm:t>
        <a:bodyPr/>
        <a:lstStyle/>
        <a:p>
          <a:r>
            <a:rPr lang="en-US" dirty="0" smtClean="0"/>
            <a:t>Finding the target</a:t>
          </a:r>
          <a:endParaRPr lang="en-US" dirty="0"/>
        </a:p>
      </dgm:t>
    </dgm:pt>
    <dgm:pt modelId="{39BD0B5D-1AE1-4DFA-82BC-500C49CDAB34}" type="parTrans" cxnId="{45938FF5-8975-405B-ABF3-BF5BBF714F18}">
      <dgm:prSet/>
      <dgm:spPr/>
      <dgm:t>
        <a:bodyPr/>
        <a:lstStyle/>
        <a:p>
          <a:endParaRPr lang="en-US"/>
        </a:p>
      </dgm:t>
    </dgm:pt>
    <dgm:pt modelId="{5B52AA8E-E209-4373-B1D4-DDBB9CE49B0F}" type="sibTrans" cxnId="{45938FF5-8975-405B-ABF3-BF5BBF714F18}">
      <dgm:prSet/>
      <dgm:spPr/>
      <dgm:t>
        <a:bodyPr/>
        <a:lstStyle/>
        <a:p>
          <a:endParaRPr lang="en-US"/>
        </a:p>
      </dgm:t>
    </dgm:pt>
    <dgm:pt modelId="{CACAA8A2-0E35-4E5E-829C-159E82D52D5B}">
      <dgm:prSet phldrT="[Text]" custT="1"/>
      <dgm:spPr>
        <a:ln w="19050">
          <a:solidFill>
            <a:schemeClr val="accent1">
              <a:lumMod val="75000"/>
            </a:schemeClr>
          </a:solidFill>
        </a:ln>
      </dgm:spPr>
      <dgm:t>
        <a:bodyPr/>
        <a:lstStyle/>
        <a:p>
          <a:r>
            <a:rPr lang="en-US" sz="2400" dirty="0" smtClean="0"/>
            <a:t>Do kids know what the task is?</a:t>
          </a:r>
          <a:endParaRPr lang="en-US" sz="2400" dirty="0"/>
        </a:p>
      </dgm:t>
    </dgm:pt>
    <dgm:pt modelId="{3E824D64-6A09-4D8B-8863-AE1EE4FF59B5}" type="parTrans" cxnId="{70ABD6C5-9C31-401B-9D51-19EB2A651F72}">
      <dgm:prSet/>
      <dgm:spPr/>
      <dgm:t>
        <a:bodyPr/>
        <a:lstStyle/>
        <a:p>
          <a:endParaRPr lang="en-US"/>
        </a:p>
      </dgm:t>
    </dgm:pt>
    <dgm:pt modelId="{5112BE52-4F08-4DCD-9BFA-EF3D177C202D}" type="sibTrans" cxnId="{70ABD6C5-9C31-401B-9D51-19EB2A651F72}">
      <dgm:prSet/>
      <dgm:spPr/>
      <dgm:t>
        <a:bodyPr/>
        <a:lstStyle/>
        <a:p>
          <a:endParaRPr lang="en-US"/>
        </a:p>
      </dgm:t>
    </dgm:pt>
    <dgm:pt modelId="{0179785A-F583-4E9B-AB21-330BEF215747}">
      <dgm:prSet phldrT="[Text]"/>
      <dgm:spPr/>
      <dgm:t>
        <a:bodyPr/>
        <a:lstStyle/>
        <a:p>
          <a:r>
            <a:rPr lang="en-US" dirty="0" smtClean="0"/>
            <a:t>Knowing what to do</a:t>
          </a:r>
          <a:endParaRPr lang="en-US" dirty="0"/>
        </a:p>
      </dgm:t>
    </dgm:pt>
    <dgm:pt modelId="{72914FA7-28FE-453A-8BE8-8C2625ABEEA5}" type="parTrans" cxnId="{A5A4161B-A5B8-430B-B40F-54FE3F8ED11A}">
      <dgm:prSet/>
      <dgm:spPr/>
      <dgm:t>
        <a:bodyPr/>
        <a:lstStyle/>
        <a:p>
          <a:endParaRPr lang="en-US"/>
        </a:p>
      </dgm:t>
    </dgm:pt>
    <dgm:pt modelId="{5E55B18F-3864-4F1F-AA4C-A569BF1EC949}" type="sibTrans" cxnId="{A5A4161B-A5B8-430B-B40F-54FE3F8ED11A}">
      <dgm:prSet/>
      <dgm:spPr/>
      <dgm:t>
        <a:bodyPr/>
        <a:lstStyle/>
        <a:p>
          <a:endParaRPr lang="en-US"/>
        </a:p>
      </dgm:t>
    </dgm:pt>
    <dgm:pt modelId="{49603EB6-350F-4D76-A874-F0CFB799E397}">
      <dgm:prSet phldrT="[Text]" custT="1"/>
      <dgm:spPr>
        <a:ln w="19050">
          <a:solidFill>
            <a:schemeClr val="accent1">
              <a:lumMod val="75000"/>
            </a:schemeClr>
          </a:solidFill>
        </a:ln>
      </dgm:spPr>
      <dgm:t>
        <a:bodyPr/>
        <a:lstStyle/>
        <a:p>
          <a:r>
            <a:rPr lang="en-US" sz="2400" dirty="0" smtClean="0"/>
            <a:t>Do kids know what content information to use?</a:t>
          </a:r>
          <a:endParaRPr lang="en-US" sz="2400" dirty="0"/>
        </a:p>
      </dgm:t>
    </dgm:pt>
    <dgm:pt modelId="{C0BA6FE0-350F-4AB3-85EF-79A40ECDC9EB}" type="parTrans" cxnId="{9A7FF1ED-E8EA-4991-A055-076FA9BA915C}">
      <dgm:prSet/>
      <dgm:spPr/>
      <dgm:t>
        <a:bodyPr/>
        <a:lstStyle/>
        <a:p>
          <a:endParaRPr lang="en-US"/>
        </a:p>
      </dgm:t>
    </dgm:pt>
    <dgm:pt modelId="{5C997C58-95A3-4A9D-9DAB-D438F7F5342A}" type="sibTrans" cxnId="{9A7FF1ED-E8EA-4991-A055-076FA9BA915C}">
      <dgm:prSet/>
      <dgm:spPr/>
      <dgm:t>
        <a:bodyPr/>
        <a:lstStyle/>
        <a:p>
          <a:endParaRPr lang="en-US"/>
        </a:p>
      </dgm:t>
    </dgm:pt>
    <dgm:pt modelId="{E9455C4D-F499-4C57-BFBC-B5A8DA69F56E}">
      <dgm:prSet custT="1"/>
      <dgm:spPr>
        <a:ln w="19050">
          <a:solidFill>
            <a:schemeClr val="accent1">
              <a:lumMod val="75000"/>
            </a:schemeClr>
          </a:solidFill>
        </a:ln>
      </dgm:spPr>
      <dgm:t>
        <a:bodyPr/>
        <a:lstStyle/>
        <a:p>
          <a:r>
            <a:rPr lang="en-US" sz="2400" dirty="0" smtClean="0"/>
            <a:t>Can they articulate the task (and how they figured it out)?</a:t>
          </a:r>
        </a:p>
      </dgm:t>
    </dgm:pt>
    <dgm:pt modelId="{6A6400CB-F879-469A-AD3D-0BA6C817929B}" type="parTrans" cxnId="{BC1C92CC-F4D7-4A43-B612-24EF5F283ECB}">
      <dgm:prSet/>
      <dgm:spPr/>
      <dgm:t>
        <a:bodyPr/>
        <a:lstStyle/>
        <a:p>
          <a:endParaRPr lang="en-US"/>
        </a:p>
      </dgm:t>
    </dgm:pt>
    <dgm:pt modelId="{0EAD3BEF-F6B8-431A-A55D-AC853BE46290}" type="sibTrans" cxnId="{BC1C92CC-F4D7-4A43-B612-24EF5F283ECB}">
      <dgm:prSet/>
      <dgm:spPr/>
      <dgm:t>
        <a:bodyPr/>
        <a:lstStyle/>
        <a:p>
          <a:endParaRPr lang="en-US"/>
        </a:p>
      </dgm:t>
    </dgm:pt>
    <dgm:pt modelId="{0F00F4CA-110E-424B-ACBA-95E7D1691E99}">
      <dgm:prSet custT="1"/>
      <dgm:spPr>
        <a:ln w="19050">
          <a:solidFill>
            <a:schemeClr val="accent1">
              <a:lumMod val="75000"/>
            </a:schemeClr>
          </a:solidFill>
        </a:ln>
      </dgm:spPr>
      <dgm:t>
        <a:bodyPr/>
        <a:lstStyle/>
        <a:p>
          <a:r>
            <a:rPr lang="en-US" sz="2400" dirty="0" smtClean="0"/>
            <a:t>Can they articulate what the content information is and how they know it is useful?</a:t>
          </a:r>
          <a:endParaRPr lang="en-US" sz="2400" dirty="0"/>
        </a:p>
      </dgm:t>
    </dgm:pt>
    <dgm:pt modelId="{4D335EC4-1BAB-4AC5-9251-441DEEAC184A}" type="parTrans" cxnId="{2EF3D273-BD2B-4892-8810-38AB04F887A9}">
      <dgm:prSet/>
      <dgm:spPr/>
      <dgm:t>
        <a:bodyPr/>
        <a:lstStyle/>
        <a:p>
          <a:endParaRPr lang="en-US"/>
        </a:p>
      </dgm:t>
    </dgm:pt>
    <dgm:pt modelId="{E4F621D3-B935-4E12-83DA-7EA1783991CB}" type="sibTrans" cxnId="{2EF3D273-BD2B-4892-8810-38AB04F887A9}">
      <dgm:prSet/>
      <dgm:spPr/>
      <dgm:t>
        <a:bodyPr/>
        <a:lstStyle/>
        <a:p>
          <a:endParaRPr lang="en-US"/>
        </a:p>
      </dgm:t>
    </dgm:pt>
    <dgm:pt modelId="{74352C06-9A0C-4B25-B8AF-B5163AA9427E}" type="pres">
      <dgm:prSet presAssocID="{52D24ACD-D239-4F07-8397-28FD88798457}" presName="diagram" presStyleCnt="0">
        <dgm:presLayoutVars>
          <dgm:chPref val="1"/>
          <dgm:dir/>
          <dgm:animOne val="branch"/>
          <dgm:animLvl val="lvl"/>
          <dgm:resizeHandles/>
        </dgm:presLayoutVars>
      </dgm:prSet>
      <dgm:spPr/>
      <dgm:t>
        <a:bodyPr/>
        <a:lstStyle/>
        <a:p>
          <a:endParaRPr lang="en-US"/>
        </a:p>
      </dgm:t>
    </dgm:pt>
    <dgm:pt modelId="{477249D1-1F52-474D-AA2F-898CB95F7602}" type="pres">
      <dgm:prSet presAssocID="{43ED6987-BB5B-47C0-8633-1947A8A777AA}" presName="root" presStyleCnt="0"/>
      <dgm:spPr/>
    </dgm:pt>
    <dgm:pt modelId="{6AC33B03-AA34-4514-A66C-0C07229E1548}" type="pres">
      <dgm:prSet presAssocID="{43ED6987-BB5B-47C0-8633-1947A8A777AA}" presName="rootComposite" presStyleCnt="0"/>
      <dgm:spPr/>
    </dgm:pt>
    <dgm:pt modelId="{CD572BA5-F7FE-4FA1-AA0F-0DA19607352D}" type="pres">
      <dgm:prSet presAssocID="{43ED6987-BB5B-47C0-8633-1947A8A777AA}" presName="rootText" presStyleLbl="node1" presStyleIdx="0" presStyleCnt="2"/>
      <dgm:spPr/>
      <dgm:t>
        <a:bodyPr/>
        <a:lstStyle/>
        <a:p>
          <a:endParaRPr lang="en-US"/>
        </a:p>
      </dgm:t>
    </dgm:pt>
    <dgm:pt modelId="{372DBFEC-9586-43D1-8DC5-BB550DD4A236}" type="pres">
      <dgm:prSet presAssocID="{43ED6987-BB5B-47C0-8633-1947A8A777AA}" presName="rootConnector" presStyleLbl="node1" presStyleIdx="0" presStyleCnt="2"/>
      <dgm:spPr/>
      <dgm:t>
        <a:bodyPr/>
        <a:lstStyle/>
        <a:p>
          <a:endParaRPr lang="en-US"/>
        </a:p>
      </dgm:t>
    </dgm:pt>
    <dgm:pt modelId="{1685B761-93A4-4302-B951-3D6572B7F24B}" type="pres">
      <dgm:prSet presAssocID="{43ED6987-BB5B-47C0-8633-1947A8A777AA}" presName="childShape" presStyleCnt="0"/>
      <dgm:spPr/>
    </dgm:pt>
    <dgm:pt modelId="{02D12630-5BD2-4D97-ACD4-27D2BB16B041}" type="pres">
      <dgm:prSet presAssocID="{3E824D64-6A09-4D8B-8863-AE1EE4FF59B5}" presName="Name13" presStyleLbl="parChTrans1D2" presStyleIdx="0" presStyleCnt="4"/>
      <dgm:spPr/>
      <dgm:t>
        <a:bodyPr/>
        <a:lstStyle/>
        <a:p>
          <a:endParaRPr lang="en-US"/>
        </a:p>
      </dgm:t>
    </dgm:pt>
    <dgm:pt modelId="{58F6B96A-7F62-4A2D-91B0-0D3D878E8EEF}" type="pres">
      <dgm:prSet presAssocID="{CACAA8A2-0E35-4E5E-829C-159E82D52D5B}" presName="childText" presStyleLbl="bgAcc1" presStyleIdx="0" presStyleCnt="4" custScaleX="133558">
        <dgm:presLayoutVars>
          <dgm:bulletEnabled val="1"/>
        </dgm:presLayoutVars>
      </dgm:prSet>
      <dgm:spPr/>
      <dgm:t>
        <a:bodyPr/>
        <a:lstStyle/>
        <a:p>
          <a:endParaRPr lang="en-US"/>
        </a:p>
      </dgm:t>
    </dgm:pt>
    <dgm:pt modelId="{B0931C95-576F-4C9A-9B5C-FFA91F8D1AAD}" type="pres">
      <dgm:prSet presAssocID="{6A6400CB-F879-469A-AD3D-0BA6C817929B}" presName="Name13" presStyleLbl="parChTrans1D2" presStyleIdx="1" presStyleCnt="4"/>
      <dgm:spPr/>
      <dgm:t>
        <a:bodyPr/>
        <a:lstStyle/>
        <a:p>
          <a:endParaRPr lang="en-US"/>
        </a:p>
      </dgm:t>
    </dgm:pt>
    <dgm:pt modelId="{4656AD45-4AC9-4568-9FD4-78EF5BED8313}" type="pres">
      <dgm:prSet presAssocID="{E9455C4D-F499-4C57-BFBC-B5A8DA69F56E}" presName="childText" presStyleLbl="bgAcc1" presStyleIdx="1" presStyleCnt="4" custScaleX="142115">
        <dgm:presLayoutVars>
          <dgm:bulletEnabled val="1"/>
        </dgm:presLayoutVars>
      </dgm:prSet>
      <dgm:spPr/>
      <dgm:t>
        <a:bodyPr/>
        <a:lstStyle/>
        <a:p>
          <a:endParaRPr lang="en-US"/>
        </a:p>
      </dgm:t>
    </dgm:pt>
    <dgm:pt modelId="{9572A222-0DE4-4E55-A024-D0D5A03904F6}" type="pres">
      <dgm:prSet presAssocID="{0179785A-F583-4E9B-AB21-330BEF215747}" presName="root" presStyleCnt="0"/>
      <dgm:spPr/>
    </dgm:pt>
    <dgm:pt modelId="{BA4F879C-17F6-4918-94A0-C1295D8EA6ED}" type="pres">
      <dgm:prSet presAssocID="{0179785A-F583-4E9B-AB21-330BEF215747}" presName="rootComposite" presStyleCnt="0"/>
      <dgm:spPr/>
    </dgm:pt>
    <dgm:pt modelId="{41B6D048-5CB3-43DE-8C1F-02805998545A}" type="pres">
      <dgm:prSet presAssocID="{0179785A-F583-4E9B-AB21-330BEF215747}" presName="rootText" presStyleLbl="node1" presStyleIdx="1" presStyleCnt="2"/>
      <dgm:spPr/>
      <dgm:t>
        <a:bodyPr/>
        <a:lstStyle/>
        <a:p>
          <a:endParaRPr lang="en-US"/>
        </a:p>
      </dgm:t>
    </dgm:pt>
    <dgm:pt modelId="{9A126914-3C53-4672-9658-94620908A7F3}" type="pres">
      <dgm:prSet presAssocID="{0179785A-F583-4E9B-AB21-330BEF215747}" presName="rootConnector" presStyleLbl="node1" presStyleIdx="1" presStyleCnt="2"/>
      <dgm:spPr/>
      <dgm:t>
        <a:bodyPr/>
        <a:lstStyle/>
        <a:p>
          <a:endParaRPr lang="en-US"/>
        </a:p>
      </dgm:t>
    </dgm:pt>
    <dgm:pt modelId="{3D509B47-0FD9-4FD0-BED7-2C7F036996E2}" type="pres">
      <dgm:prSet presAssocID="{0179785A-F583-4E9B-AB21-330BEF215747}" presName="childShape" presStyleCnt="0"/>
      <dgm:spPr/>
    </dgm:pt>
    <dgm:pt modelId="{6F8F065B-A1F3-49A0-A100-4DE9002316FB}" type="pres">
      <dgm:prSet presAssocID="{C0BA6FE0-350F-4AB3-85EF-79A40ECDC9EB}" presName="Name13" presStyleLbl="parChTrans1D2" presStyleIdx="2" presStyleCnt="4"/>
      <dgm:spPr/>
      <dgm:t>
        <a:bodyPr/>
        <a:lstStyle/>
        <a:p>
          <a:endParaRPr lang="en-US"/>
        </a:p>
      </dgm:t>
    </dgm:pt>
    <dgm:pt modelId="{A63E33B2-914A-4D13-BD83-31AE88662599}" type="pres">
      <dgm:prSet presAssocID="{49603EB6-350F-4D76-A874-F0CFB799E397}" presName="childText" presStyleLbl="bgAcc1" presStyleIdx="2" presStyleCnt="4" custScaleX="151501" custScaleY="102516">
        <dgm:presLayoutVars>
          <dgm:bulletEnabled val="1"/>
        </dgm:presLayoutVars>
      </dgm:prSet>
      <dgm:spPr/>
      <dgm:t>
        <a:bodyPr/>
        <a:lstStyle/>
        <a:p>
          <a:endParaRPr lang="en-US"/>
        </a:p>
      </dgm:t>
    </dgm:pt>
    <dgm:pt modelId="{DAE0BC28-71E3-40EE-B832-949AAF45E3C8}" type="pres">
      <dgm:prSet presAssocID="{4D335EC4-1BAB-4AC5-9251-441DEEAC184A}" presName="Name13" presStyleLbl="parChTrans1D2" presStyleIdx="3" presStyleCnt="4"/>
      <dgm:spPr/>
      <dgm:t>
        <a:bodyPr/>
        <a:lstStyle/>
        <a:p>
          <a:endParaRPr lang="en-US"/>
        </a:p>
      </dgm:t>
    </dgm:pt>
    <dgm:pt modelId="{9EC4A25D-FAB1-4D6C-913E-2B9800358A59}" type="pres">
      <dgm:prSet presAssocID="{0F00F4CA-110E-424B-ACBA-95E7D1691E99}" presName="childText" presStyleLbl="bgAcc1" presStyleIdx="3" presStyleCnt="4" custScaleX="160170" custScaleY="103582">
        <dgm:presLayoutVars>
          <dgm:bulletEnabled val="1"/>
        </dgm:presLayoutVars>
      </dgm:prSet>
      <dgm:spPr/>
      <dgm:t>
        <a:bodyPr/>
        <a:lstStyle/>
        <a:p>
          <a:endParaRPr lang="en-US"/>
        </a:p>
      </dgm:t>
    </dgm:pt>
  </dgm:ptLst>
  <dgm:cxnLst>
    <dgm:cxn modelId="{8D50F92F-7C9B-46CA-B5E0-0B067A32D4EA}" type="presOf" srcId="{6A6400CB-F879-469A-AD3D-0BA6C817929B}" destId="{B0931C95-576F-4C9A-9B5C-FFA91F8D1AAD}" srcOrd="0" destOrd="0" presId="urn:microsoft.com/office/officeart/2005/8/layout/hierarchy3"/>
    <dgm:cxn modelId="{16D1F61C-283A-41F3-BE06-3CB732EE17D3}" type="presOf" srcId="{43ED6987-BB5B-47C0-8633-1947A8A777AA}" destId="{372DBFEC-9586-43D1-8DC5-BB550DD4A236}" srcOrd="1" destOrd="0" presId="urn:microsoft.com/office/officeart/2005/8/layout/hierarchy3"/>
    <dgm:cxn modelId="{935DA16C-6264-44D6-8BE0-082D9BBC6385}" type="presOf" srcId="{C0BA6FE0-350F-4AB3-85EF-79A40ECDC9EB}" destId="{6F8F065B-A1F3-49A0-A100-4DE9002316FB}" srcOrd="0" destOrd="0" presId="urn:microsoft.com/office/officeart/2005/8/layout/hierarchy3"/>
    <dgm:cxn modelId="{BC1C92CC-F4D7-4A43-B612-24EF5F283ECB}" srcId="{43ED6987-BB5B-47C0-8633-1947A8A777AA}" destId="{E9455C4D-F499-4C57-BFBC-B5A8DA69F56E}" srcOrd="1" destOrd="0" parTransId="{6A6400CB-F879-469A-AD3D-0BA6C817929B}" sibTransId="{0EAD3BEF-F6B8-431A-A55D-AC853BE46290}"/>
    <dgm:cxn modelId="{F224D4DA-C73F-4FFD-AEB4-4CCF3F012C79}" type="presOf" srcId="{49603EB6-350F-4D76-A874-F0CFB799E397}" destId="{A63E33B2-914A-4D13-BD83-31AE88662599}" srcOrd="0" destOrd="0" presId="urn:microsoft.com/office/officeart/2005/8/layout/hierarchy3"/>
    <dgm:cxn modelId="{45938FF5-8975-405B-ABF3-BF5BBF714F18}" srcId="{52D24ACD-D239-4F07-8397-28FD88798457}" destId="{43ED6987-BB5B-47C0-8633-1947A8A777AA}" srcOrd="0" destOrd="0" parTransId="{39BD0B5D-1AE1-4DFA-82BC-500C49CDAB34}" sibTransId="{5B52AA8E-E209-4373-B1D4-DDBB9CE49B0F}"/>
    <dgm:cxn modelId="{9A7FF1ED-E8EA-4991-A055-076FA9BA915C}" srcId="{0179785A-F583-4E9B-AB21-330BEF215747}" destId="{49603EB6-350F-4D76-A874-F0CFB799E397}" srcOrd="0" destOrd="0" parTransId="{C0BA6FE0-350F-4AB3-85EF-79A40ECDC9EB}" sibTransId="{5C997C58-95A3-4A9D-9DAB-D438F7F5342A}"/>
    <dgm:cxn modelId="{A5A4161B-A5B8-430B-B40F-54FE3F8ED11A}" srcId="{52D24ACD-D239-4F07-8397-28FD88798457}" destId="{0179785A-F583-4E9B-AB21-330BEF215747}" srcOrd="1" destOrd="0" parTransId="{72914FA7-28FE-453A-8BE8-8C2625ABEEA5}" sibTransId="{5E55B18F-3864-4F1F-AA4C-A569BF1EC949}"/>
    <dgm:cxn modelId="{68516FD7-D9AB-4F5F-9EBB-614DB545734B}" type="presOf" srcId="{0F00F4CA-110E-424B-ACBA-95E7D1691E99}" destId="{9EC4A25D-FAB1-4D6C-913E-2B9800358A59}" srcOrd="0" destOrd="0" presId="urn:microsoft.com/office/officeart/2005/8/layout/hierarchy3"/>
    <dgm:cxn modelId="{99A25A70-4BA1-4C5F-94EA-29955816F1AA}" type="presOf" srcId="{0179785A-F583-4E9B-AB21-330BEF215747}" destId="{41B6D048-5CB3-43DE-8C1F-02805998545A}" srcOrd="0" destOrd="0" presId="urn:microsoft.com/office/officeart/2005/8/layout/hierarchy3"/>
    <dgm:cxn modelId="{B5D5246D-E3FA-482E-955F-B8601BFAD96F}" type="presOf" srcId="{43ED6987-BB5B-47C0-8633-1947A8A777AA}" destId="{CD572BA5-F7FE-4FA1-AA0F-0DA19607352D}" srcOrd="0" destOrd="0" presId="urn:microsoft.com/office/officeart/2005/8/layout/hierarchy3"/>
    <dgm:cxn modelId="{6183D95F-AE3F-492E-8446-45C823769BED}" type="presOf" srcId="{4D335EC4-1BAB-4AC5-9251-441DEEAC184A}" destId="{DAE0BC28-71E3-40EE-B832-949AAF45E3C8}" srcOrd="0" destOrd="0" presId="urn:microsoft.com/office/officeart/2005/8/layout/hierarchy3"/>
    <dgm:cxn modelId="{93003D38-D3DF-4C6B-8545-68F1CF659A80}" type="presOf" srcId="{52D24ACD-D239-4F07-8397-28FD88798457}" destId="{74352C06-9A0C-4B25-B8AF-B5163AA9427E}" srcOrd="0" destOrd="0" presId="urn:microsoft.com/office/officeart/2005/8/layout/hierarchy3"/>
    <dgm:cxn modelId="{2EF3D273-BD2B-4892-8810-38AB04F887A9}" srcId="{0179785A-F583-4E9B-AB21-330BEF215747}" destId="{0F00F4CA-110E-424B-ACBA-95E7D1691E99}" srcOrd="1" destOrd="0" parTransId="{4D335EC4-1BAB-4AC5-9251-441DEEAC184A}" sibTransId="{E4F621D3-B935-4E12-83DA-7EA1783991CB}"/>
    <dgm:cxn modelId="{87D8203A-0076-4484-AE6F-33502095B0FF}" type="presOf" srcId="{0179785A-F583-4E9B-AB21-330BEF215747}" destId="{9A126914-3C53-4672-9658-94620908A7F3}" srcOrd="1" destOrd="0" presId="urn:microsoft.com/office/officeart/2005/8/layout/hierarchy3"/>
    <dgm:cxn modelId="{70ABD6C5-9C31-401B-9D51-19EB2A651F72}" srcId="{43ED6987-BB5B-47C0-8633-1947A8A777AA}" destId="{CACAA8A2-0E35-4E5E-829C-159E82D52D5B}" srcOrd="0" destOrd="0" parTransId="{3E824D64-6A09-4D8B-8863-AE1EE4FF59B5}" sibTransId="{5112BE52-4F08-4DCD-9BFA-EF3D177C202D}"/>
    <dgm:cxn modelId="{63EDB21D-303D-498C-A350-71F4A863B58C}" type="presOf" srcId="{3E824D64-6A09-4D8B-8863-AE1EE4FF59B5}" destId="{02D12630-5BD2-4D97-ACD4-27D2BB16B041}" srcOrd="0" destOrd="0" presId="urn:microsoft.com/office/officeart/2005/8/layout/hierarchy3"/>
    <dgm:cxn modelId="{C0CB6C8E-EC80-45C5-B796-5731B927AA4F}" type="presOf" srcId="{E9455C4D-F499-4C57-BFBC-B5A8DA69F56E}" destId="{4656AD45-4AC9-4568-9FD4-78EF5BED8313}" srcOrd="0" destOrd="0" presId="urn:microsoft.com/office/officeart/2005/8/layout/hierarchy3"/>
    <dgm:cxn modelId="{8C0F6E4C-2F5A-46C9-83E0-D53E420A4FFA}" type="presOf" srcId="{CACAA8A2-0E35-4E5E-829C-159E82D52D5B}" destId="{58F6B96A-7F62-4A2D-91B0-0D3D878E8EEF}" srcOrd="0" destOrd="0" presId="urn:microsoft.com/office/officeart/2005/8/layout/hierarchy3"/>
    <dgm:cxn modelId="{B89FD7FA-147C-48CE-A60F-DD331585DC9C}" type="presParOf" srcId="{74352C06-9A0C-4B25-B8AF-B5163AA9427E}" destId="{477249D1-1F52-474D-AA2F-898CB95F7602}" srcOrd="0" destOrd="0" presId="urn:microsoft.com/office/officeart/2005/8/layout/hierarchy3"/>
    <dgm:cxn modelId="{AC84A1EA-6C79-41FC-A67F-D408B38EA33B}" type="presParOf" srcId="{477249D1-1F52-474D-AA2F-898CB95F7602}" destId="{6AC33B03-AA34-4514-A66C-0C07229E1548}" srcOrd="0" destOrd="0" presId="urn:microsoft.com/office/officeart/2005/8/layout/hierarchy3"/>
    <dgm:cxn modelId="{B4AF42FC-A607-4C4A-8792-FC29FDCB64EF}" type="presParOf" srcId="{6AC33B03-AA34-4514-A66C-0C07229E1548}" destId="{CD572BA5-F7FE-4FA1-AA0F-0DA19607352D}" srcOrd="0" destOrd="0" presId="urn:microsoft.com/office/officeart/2005/8/layout/hierarchy3"/>
    <dgm:cxn modelId="{900B909B-1400-4793-885D-CCEF24F8E826}" type="presParOf" srcId="{6AC33B03-AA34-4514-A66C-0C07229E1548}" destId="{372DBFEC-9586-43D1-8DC5-BB550DD4A236}" srcOrd="1" destOrd="0" presId="urn:microsoft.com/office/officeart/2005/8/layout/hierarchy3"/>
    <dgm:cxn modelId="{D21B44F4-B28F-475E-9A88-9F3B9C105489}" type="presParOf" srcId="{477249D1-1F52-474D-AA2F-898CB95F7602}" destId="{1685B761-93A4-4302-B951-3D6572B7F24B}" srcOrd="1" destOrd="0" presId="urn:microsoft.com/office/officeart/2005/8/layout/hierarchy3"/>
    <dgm:cxn modelId="{C455C167-0E99-465D-82A1-7CA4747A91D7}" type="presParOf" srcId="{1685B761-93A4-4302-B951-3D6572B7F24B}" destId="{02D12630-5BD2-4D97-ACD4-27D2BB16B041}" srcOrd="0" destOrd="0" presId="urn:microsoft.com/office/officeart/2005/8/layout/hierarchy3"/>
    <dgm:cxn modelId="{9D87992E-88A2-44CD-A622-D87F0A573D61}" type="presParOf" srcId="{1685B761-93A4-4302-B951-3D6572B7F24B}" destId="{58F6B96A-7F62-4A2D-91B0-0D3D878E8EEF}" srcOrd="1" destOrd="0" presId="urn:microsoft.com/office/officeart/2005/8/layout/hierarchy3"/>
    <dgm:cxn modelId="{FB79C1B9-5844-410F-BEB8-C39BC84ACF73}" type="presParOf" srcId="{1685B761-93A4-4302-B951-3D6572B7F24B}" destId="{B0931C95-576F-4C9A-9B5C-FFA91F8D1AAD}" srcOrd="2" destOrd="0" presId="urn:microsoft.com/office/officeart/2005/8/layout/hierarchy3"/>
    <dgm:cxn modelId="{50FC9044-2D58-4C74-B349-BE031408BD3B}" type="presParOf" srcId="{1685B761-93A4-4302-B951-3D6572B7F24B}" destId="{4656AD45-4AC9-4568-9FD4-78EF5BED8313}" srcOrd="3" destOrd="0" presId="urn:microsoft.com/office/officeart/2005/8/layout/hierarchy3"/>
    <dgm:cxn modelId="{245C7296-C72B-4392-8234-629A89486D07}" type="presParOf" srcId="{74352C06-9A0C-4B25-B8AF-B5163AA9427E}" destId="{9572A222-0DE4-4E55-A024-D0D5A03904F6}" srcOrd="1" destOrd="0" presId="urn:microsoft.com/office/officeart/2005/8/layout/hierarchy3"/>
    <dgm:cxn modelId="{7B045B0F-9DBE-4E55-870C-C69192D07CAC}" type="presParOf" srcId="{9572A222-0DE4-4E55-A024-D0D5A03904F6}" destId="{BA4F879C-17F6-4918-94A0-C1295D8EA6ED}" srcOrd="0" destOrd="0" presId="urn:microsoft.com/office/officeart/2005/8/layout/hierarchy3"/>
    <dgm:cxn modelId="{98B1ED0E-040D-44CD-AF72-2BCAEBE6FA2C}" type="presParOf" srcId="{BA4F879C-17F6-4918-94A0-C1295D8EA6ED}" destId="{41B6D048-5CB3-43DE-8C1F-02805998545A}" srcOrd="0" destOrd="0" presId="urn:microsoft.com/office/officeart/2005/8/layout/hierarchy3"/>
    <dgm:cxn modelId="{DB5F12C1-D8AF-4AC3-9EA3-2574E9C7F541}" type="presParOf" srcId="{BA4F879C-17F6-4918-94A0-C1295D8EA6ED}" destId="{9A126914-3C53-4672-9658-94620908A7F3}" srcOrd="1" destOrd="0" presId="urn:microsoft.com/office/officeart/2005/8/layout/hierarchy3"/>
    <dgm:cxn modelId="{0522EA79-B6F5-4E5B-A850-0F4A7422B014}" type="presParOf" srcId="{9572A222-0DE4-4E55-A024-D0D5A03904F6}" destId="{3D509B47-0FD9-4FD0-BED7-2C7F036996E2}" srcOrd="1" destOrd="0" presId="urn:microsoft.com/office/officeart/2005/8/layout/hierarchy3"/>
    <dgm:cxn modelId="{7FF21303-E5E9-419D-8222-877B0327E373}" type="presParOf" srcId="{3D509B47-0FD9-4FD0-BED7-2C7F036996E2}" destId="{6F8F065B-A1F3-49A0-A100-4DE9002316FB}" srcOrd="0" destOrd="0" presId="urn:microsoft.com/office/officeart/2005/8/layout/hierarchy3"/>
    <dgm:cxn modelId="{8AE93867-521C-4085-B8C0-9A337B246D0B}" type="presParOf" srcId="{3D509B47-0FD9-4FD0-BED7-2C7F036996E2}" destId="{A63E33B2-914A-4D13-BD83-31AE88662599}" srcOrd="1" destOrd="0" presId="urn:microsoft.com/office/officeart/2005/8/layout/hierarchy3"/>
    <dgm:cxn modelId="{BDB3824C-B6F1-487F-AE05-3E7E2D2F5DF6}" type="presParOf" srcId="{3D509B47-0FD9-4FD0-BED7-2C7F036996E2}" destId="{DAE0BC28-71E3-40EE-B832-949AAF45E3C8}" srcOrd="2" destOrd="0" presId="urn:microsoft.com/office/officeart/2005/8/layout/hierarchy3"/>
    <dgm:cxn modelId="{6C7E7D9D-3C94-4C00-A236-739FDAFB824E}" type="presParOf" srcId="{3D509B47-0FD9-4FD0-BED7-2C7F036996E2}" destId="{9EC4A25D-FAB1-4D6C-913E-2B9800358A59}" srcOrd="3" destOrd="0" presId="urn:microsoft.com/office/officeart/2005/8/layout/hierarchy3"/>
  </dgm:cxnLst>
  <dgm:bg/>
  <dgm:whole/>
</dgm:dataModel>
</file>

<file path=ppt/diagrams/data4.xml><?xml version="1.0" encoding="utf-8"?>
<dgm:dataModel xmlns:dgm="http://schemas.openxmlformats.org/drawingml/2006/diagram" xmlns:a="http://schemas.openxmlformats.org/drawingml/2006/main">
  <dgm:ptLst>
    <dgm:pt modelId="{35F805E3-4D7D-4446-B747-614450CB864D}" type="doc">
      <dgm:prSet loTypeId="urn:microsoft.com/office/officeart/2005/8/layout/hierarchy6" loCatId="hierarchy" qsTypeId="urn:microsoft.com/office/officeart/2005/8/quickstyle/simple2" qsCatId="simple" csTypeId="urn:microsoft.com/office/officeart/2005/8/colors/colorful5" csCatId="colorful" phldr="1"/>
      <dgm:spPr/>
      <dgm:t>
        <a:bodyPr/>
        <a:lstStyle/>
        <a:p>
          <a:endParaRPr lang="en-US"/>
        </a:p>
      </dgm:t>
    </dgm:pt>
    <dgm:pt modelId="{320B7F7D-D3E0-4D86-AA71-81AE4E614CBA}">
      <dgm:prSet phldrT="[Text]"/>
      <dgm:spPr/>
      <dgm:t>
        <a:bodyPr/>
        <a:lstStyle/>
        <a:p>
          <a:r>
            <a:rPr lang="en-US" dirty="0" smtClean="0"/>
            <a:t>Practice</a:t>
          </a:r>
          <a:endParaRPr lang="en-US" dirty="0"/>
        </a:p>
      </dgm:t>
    </dgm:pt>
    <dgm:pt modelId="{724BA8AD-7EAC-470E-9A5F-09C8302E23A1}" type="parTrans" cxnId="{EE5A520C-B70F-4D91-8E13-F254BEB51D90}">
      <dgm:prSet/>
      <dgm:spPr/>
      <dgm:t>
        <a:bodyPr/>
        <a:lstStyle/>
        <a:p>
          <a:endParaRPr lang="en-US"/>
        </a:p>
      </dgm:t>
    </dgm:pt>
    <dgm:pt modelId="{2F53DFDE-AE9D-4ECA-9628-D723BF5F2C79}" type="sibTrans" cxnId="{EE5A520C-B70F-4D91-8E13-F254BEB51D90}">
      <dgm:prSet/>
      <dgm:spPr/>
      <dgm:t>
        <a:bodyPr/>
        <a:lstStyle/>
        <a:p>
          <a:endParaRPr lang="en-US"/>
        </a:p>
      </dgm:t>
    </dgm:pt>
    <dgm:pt modelId="{8991ECC8-A2DE-49E4-8366-2D479211C8EA}">
      <dgm:prSet phldrT="[Text]"/>
      <dgm:spPr/>
      <dgm:t>
        <a:bodyPr/>
        <a:lstStyle/>
        <a:p>
          <a:r>
            <a:rPr lang="en-US" dirty="0" smtClean="0"/>
            <a:t>Lesson</a:t>
          </a:r>
          <a:endParaRPr lang="en-US" dirty="0"/>
        </a:p>
      </dgm:t>
    </dgm:pt>
    <dgm:pt modelId="{6DB83C66-9141-4996-A0BC-8CE90CE01D92}" type="parTrans" cxnId="{555778B2-F052-40B1-8B8E-8988A6FA73F8}">
      <dgm:prSet/>
      <dgm:spPr/>
      <dgm:t>
        <a:bodyPr/>
        <a:lstStyle/>
        <a:p>
          <a:endParaRPr lang="en-US"/>
        </a:p>
      </dgm:t>
    </dgm:pt>
    <dgm:pt modelId="{2232DD7A-EB8B-4744-A417-000D2DC1843E}" type="sibTrans" cxnId="{555778B2-F052-40B1-8B8E-8988A6FA73F8}">
      <dgm:prSet/>
      <dgm:spPr/>
      <dgm:t>
        <a:bodyPr/>
        <a:lstStyle/>
        <a:p>
          <a:endParaRPr lang="en-US"/>
        </a:p>
      </dgm:t>
    </dgm:pt>
    <dgm:pt modelId="{CC43B9FB-A1EB-49A2-88A3-BA07BC690B63}">
      <dgm:prSet phldrT="[Text]"/>
      <dgm:spPr/>
      <dgm:t>
        <a:bodyPr/>
        <a:lstStyle/>
        <a:p>
          <a:r>
            <a:rPr lang="en-US" dirty="0" smtClean="0"/>
            <a:t>Teacher Does</a:t>
          </a:r>
          <a:endParaRPr lang="en-US" dirty="0"/>
        </a:p>
      </dgm:t>
    </dgm:pt>
    <dgm:pt modelId="{E1A34C3B-451E-4D58-8420-26DDF4AA9D66}" type="parTrans" cxnId="{0EA36DCE-5196-4F22-B8DF-033DF666B774}">
      <dgm:prSet/>
      <dgm:spPr/>
      <dgm:t>
        <a:bodyPr/>
        <a:lstStyle/>
        <a:p>
          <a:endParaRPr lang="en-US"/>
        </a:p>
      </dgm:t>
    </dgm:pt>
    <dgm:pt modelId="{9AA5CEE3-3CAD-4646-80B5-D0EE5AF4AD8A}" type="sibTrans" cxnId="{0EA36DCE-5196-4F22-B8DF-033DF666B774}">
      <dgm:prSet/>
      <dgm:spPr/>
      <dgm:t>
        <a:bodyPr/>
        <a:lstStyle/>
        <a:p>
          <a:endParaRPr lang="en-US"/>
        </a:p>
      </dgm:t>
    </dgm:pt>
    <dgm:pt modelId="{F4C97229-5903-4228-B632-B89CCC732BF9}">
      <dgm:prSet phldrT="[Text]"/>
      <dgm:spPr/>
      <dgm:t>
        <a:bodyPr/>
        <a:lstStyle/>
        <a:p>
          <a:r>
            <a:rPr lang="en-US" dirty="0" smtClean="0"/>
            <a:t>Students Do</a:t>
          </a:r>
          <a:endParaRPr lang="en-US" dirty="0"/>
        </a:p>
      </dgm:t>
    </dgm:pt>
    <dgm:pt modelId="{6E551940-B076-483D-96AE-ABB73C8BCF85}" type="parTrans" cxnId="{783130F3-3CD4-4722-99CD-9CB7A6FAD829}">
      <dgm:prSet/>
      <dgm:spPr/>
      <dgm:t>
        <a:bodyPr/>
        <a:lstStyle/>
        <a:p>
          <a:endParaRPr lang="en-US"/>
        </a:p>
      </dgm:t>
    </dgm:pt>
    <dgm:pt modelId="{6F411162-5C56-4663-BDB7-CB50355B1F59}" type="sibTrans" cxnId="{783130F3-3CD4-4722-99CD-9CB7A6FAD829}">
      <dgm:prSet/>
      <dgm:spPr/>
      <dgm:t>
        <a:bodyPr/>
        <a:lstStyle/>
        <a:p>
          <a:endParaRPr lang="en-US"/>
        </a:p>
      </dgm:t>
    </dgm:pt>
    <dgm:pt modelId="{7A04D428-A535-4FC3-B442-5596507FD474}">
      <dgm:prSet phldrT="[Text]"/>
      <dgm:spPr/>
      <dgm:t>
        <a:bodyPr/>
        <a:lstStyle/>
        <a:p>
          <a:r>
            <a:rPr lang="en-US" dirty="0" smtClean="0"/>
            <a:t>Plan</a:t>
          </a:r>
          <a:endParaRPr lang="en-US" dirty="0"/>
        </a:p>
      </dgm:t>
    </dgm:pt>
    <dgm:pt modelId="{E2304488-E06F-4CDD-A1CF-1AE227CC2E39}" type="parTrans" cxnId="{70ADA0E4-9A86-4ED4-A790-ABCFEC8B6C84}">
      <dgm:prSet/>
      <dgm:spPr/>
      <dgm:t>
        <a:bodyPr/>
        <a:lstStyle/>
        <a:p>
          <a:endParaRPr lang="en-US"/>
        </a:p>
      </dgm:t>
    </dgm:pt>
    <dgm:pt modelId="{47A89BE9-1991-440E-A4A9-1E55869E342D}" type="sibTrans" cxnId="{70ADA0E4-9A86-4ED4-A790-ABCFEC8B6C84}">
      <dgm:prSet/>
      <dgm:spPr/>
      <dgm:t>
        <a:bodyPr/>
        <a:lstStyle/>
        <a:p>
          <a:endParaRPr lang="en-US"/>
        </a:p>
      </dgm:t>
    </dgm:pt>
    <dgm:pt modelId="{CAA30A17-84D5-4D56-89BC-EDDE4BB00EC1}">
      <dgm:prSet phldrT="[Text]"/>
      <dgm:spPr/>
      <dgm:t>
        <a:bodyPr/>
        <a:lstStyle/>
        <a:p>
          <a:r>
            <a:rPr lang="en-US" dirty="0" smtClean="0"/>
            <a:t>Product </a:t>
          </a:r>
          <a:r>
            <a:rPr lang="en-US" smtClean="0"/>
            <a:t>or Outcome</a:t>
          </a:r>
          <a:endParaRPr lang="en-US" dirty="0"/>
        </a:p>
      </dgm:t>
    </dgm:pt>
    <dgm:pt modelId="{9B10D63A-29A9-4C89-97DC-FB75B5FFC446}" type="parTrans" cxnId="{6994F3E1-F3C2-4C61-8817-53575BD59C46}">
      <dgm:prSet/>
      <dgm:spPr/>
      <dgm:t>
        <a:bodyPr/>
        <a:lstStyle/>
        <a:p>
          <a:endParaRPr lang="en-US"/>
        </a:p>
      </dgm:t>
    </dgm:pt>
    <dgm:pt modelId="{2C5B86C5-7BAD-4C7B-8868-7928EBD3AEA3}" type="sibTrans" cxnId="{6994F3E1-F3C2-4C61-8817-53575BD59C46}">
      <dgm:prSet/>
      <dgm:spPr/>
      <dgm:t>
        <a:bodyPr/>
        <a:lstStyle/>
        <a:p>
          <a:endParaRPr lang="en-US"/>
        </a:p>
      </dgm:t>
    </dgm:pt>
    <dgm:pt modelId="{8BCC32DE-DAC4-4B25-8D43-A211EE017BF8}">
      <dgm:prSet phldrT="[Text]" custT="1"/>
      <dgm:spPr/>
      <dgm:t>
        <a:bodyPr/>
        <a:lstStyle/>
        <a:p>
          <a:r>
            <a:rPr lang="en-US" sz="3200" dirty="0" smtClean="0"/>
            <a:t>What practice will you try?</a:t>
          </a:r>
          <a:endParaRPr lang="en-US" sz="3200" dirty="0"/>
        </a:p>
      </dgm:t>
    </dgm:pt>
    <dgm:pt modelId="{60E0823D-8124-4A8F-AE49-AEC996E79B40}" type="parTrans" cxnId="{12EDAE72-B2D8-4BCA-A771-E1384C816801}">
      <dgm:prSet/>
      <dgm:spPr/>
      <dgm:t>
        <a:bodyPr/>
        <a:lstStyle/>
        <a:p>
          <a:endParaRPr lang="en-US"/>
        </a:p>
      </dgm:t>
    </dgm:pt>
    <dgm:pt modelId="{5A181829-B7F5-4E33-9035-5A5720BF523F}" type="sibTrans" cxnId="{12EDAE72-B2D8-4BCA-A771-E1384C816801}">
      <dgm:prSet/>
      <dgm:spPr/>
      <dgm:t>
        <a:bodyPr/>
        <a:lstStyle/>
        <a:p>
          <a:endParaRPr lang="en-US"/>
        </a:p>
      </dgm:t>
    </dgm:pt>
    <dgm:pt modelId="{C0D6F279-F135-406F-8B57-4770FCDF3DBA}">
      <dgm:prSet phldrT="[Text]" custT="1"/>
      <dgm:spPr/>
      <dgm:t>
        <a:bodyPr/>
        <a:lstStyle/>
        <a:p>
          <a:pPr algn="ctr"/>
          <a:r>
            <a:rPr lang="en-US" sz="2600" b="1" dirty="0" smtClean="0"/>
            <a:t>When will you do </a:t>
          </a:r>
          <a:r>
            <a:rPr lang="en-US" sz="2600" b="1" dirty="0" err="1" smtClean="0"/>
            <a:t>this?What</a:t>
          </a:r>
          <a:r>
            <a:rPr lang="en-US" sz="2600" b="1" dirty="0" smtClean="0"/>
            <a:t> is the first step?</a:t>
          </a:r>
          <a:endParaRPr lang="en-US" sz="2600" b="1" dirty="0"/>
        </a:p>
      </dgm:t>
    </dgm:pt>
    <dgm:pt modelId="{F7985FF2-4154-4F6D-9DEB-0998273F460A}" type="parTrans" cxnId="{12999EC5-4E63-4A21-ACDB-141F18F0C514}">
      <dgm:prSet/>
      <dgm:spPr/>
      <dgm:t>
        <a:bodyPr/>
        <a:lstStyle/>
        <a:p>
          <a:endParaRPr lang="en-US"/>
        </a:p>
      </dgm:t>
    </dgm:pt>
    <dgm:pt modelId="{1A92153C-FD67-47D5-AB74-FA59113F6D73}" type="sibTrans" cxnId="{12999EC5-4E63-4A21-ACDB-141F18F0C514}">
      <dgm:prSet/>
      <dgm:spPr/>
      <dgm:t>
        <a:bodyPr/>
        <a:lstStyle/>
        <a:p>
          <a:endParaRPr lang="en-US"/>
        </a:p>
      </dgm:t>
    </dgm:pt>
    <dgm:pt modelId="{1F9BB0D9-A380-4877-B838-FAB8A416B507}">
      <dgm:prSet phldrT="[Text]" custT="1"/>
      <dgm:spPr/>
      <dgm:t>
        <a:bodyPr/>
        <a:lstStyle/>
        <a:p>
          <a:r>
            <a:rPr lang="en-US" sz="3200" dirty="0" smtClean="0"/>
            <a:t>What will success look like?</a:t>
          </a:r>
          <a:endParaRPr lang="en-US" sz="3200" dirty="0"/>
        </a:p>
      </dgm:t>
    </dgm:pt>
    <dgm:pt modelId="{598BA78B-E3BB-457B-8EE9-3D31EEE79D58}" type="parTrans" cxnId="{FDD498B2-53DE-4907-AFF8-225B324E43B5}">
      <dgm:prSet/>
      <dgm:spPr/>
      <dgm:t>
        <a:bodyPr/>
        <a:lstStyle/>
        <a:p>
          <a:endParaRPr lang="en-US"/>
        </a:p>
      </dgm:t>
    </dgm:pt>
    <dgm:pt modelId="{E2AE574A-07E2-48A3-9AE7-FF119A6E03A2}" type="sibTrans" cxnId="{FDD498B2-53DE-4907-AFF8-225B324E43B5}">
      <dgm:prSet/>
      <dgm:spPr/>
      <dgm:t>
        <a:bodyPr/>
        <a:lstStyle/>
        <a:p>
          <a:endParaRPr lang="en-US"/>
        </a:p>
      </dgm:t>
    </dgm:pt>
    <dgm:pt modelId="{9C09AE43-0551-4029-A1CD-89228942DFFA}" type="pres">
      <dgm:prSet presAssocID="{35F805E3-4D7D-4446-B747-614450CB864D}" presName="mainComposite" presStyleCnt="0">
        <dgm:presLayoutVars>
          <dgm:chPref val="1"/>
          <dgm:dir/>
          <dgm:animOne val="branch"/>
          <dgm:animLvl val="lvl"/>
          <dgm:resizeHandles val="exact"/>
        </dgm:presLayoutVars>
      </dgm:prSet>
      <dgm:spPr/>
      <dgm:t>
        <a:bodyPr/>
        <a:lstStyle/>
        <a:p>
          <a:endParaRPr lang="en-US"/>
        </a:p>
      </dgm:t>
    </dgm:pt>
    <dgm:pt modelId="{694BAD0D-6122-4C1F-9D7F-E1A347CA0EFB}" type="pres">
      <dgm:prSet presAssocID="{35F805E3-4D7D-4446-B747-614450CB864D}" presName="hierFlow" presStyleCnt="0"/>
      <dgm:spPr/>
    </dgm:pt>
    <dgm:pt modelId="{59B0A257-E96B-48D5-A3BA-804A2181BB97}" type="pres">
      <dgm:prSet presAssocID="{35F805E3-4D7D-4446-B747-614450CB864D}" presName="firstBuf" presStyleCnt="0"/>
      <dgm:spPr/>
    </dgm:pt>
    <dgm:pt modelId="{ED3A3902-14C3-43F9-93F9-7984E5526240}" type="pres">
      <dgm:prSet presAssocID="{35F805E3-4D7D-4446-B747-614450CB864D}" presName="hierChild1" presStyleCnt="0">
        <dgm:presLayoutVars>
          <dgm:chPref val="1"/>
          <dgm:animOne val="branch"/>
          <dgm:animLvl val="lvl"/>
        </dgm:presLayoutVars>
      </dgm:prSet>
      <dgm:spPr/>
    </dgm:pt>
    <dgm:pt modelId="{6560919A-FBDB-4082-B4B7-EB40081C0CA1}" type="pres">
      <dgm:prSet presAssocID="{320B7F7D-D3E0-4D86-AA71-81AE4E614CBA}" presName="Name14" presStyleCnt="0"/>
      <dgm:spPr/>
    </dgm:pt>
    <dgm:pt modelId="{5169E659-D1EE-4D4B-B835-29BF6D275D13}" type="pres">
      <dgm:prSet presAssocID="{320B7F7D-D3E0-4D86-AA71-81AE4E614CBA}" presName="level1Shape" presStyleLbl="node0" presStyleIdx="0" presStyleCnt="1">
        <dgm:presLayoutVars>
          <dgm:chPref val="3"/>
        </dgm:presLayoutVars>
      </dgm:prSet>
      <dgm:spPr/>
      <dgm:t>
        <a:bodyPr/>
        <a:lstStyle/>
        <a:p>
          <a:endParaRPr lang="en-US"/>
        </a:p>
      </dgm:t>
    </dgm:pt>
    <dgm:pt modelId="{04F55558-055C-4FB2-905B-FEB346E494E8}" type="pres">
      <dgm:prSet presAssocID="{320B7F7D-D3E0-4D86-AA71-81AE4E614CBA}" presName="hierChild2" presStyleCnt="0"/>
      <dgm:spPr/>
    </dgm:pt>
    <dgm:pt modelId="{3855E6FB-DD8E-4927-A26C-33A30D00334E}" type="pres">
      <dgm:prSet presAssocID="{6DB83C66-9141-4996-A0BC-8CE90CE01D92}" presName="Name19" presStyleLbl="parChTrans1D2" presStyleIdx="0" presStyleCnt="2"/>
      <dgm:spPr/>
      <dgm:t>
        <a:bodyPr/>
        <a:lstStyle/>
        <a:p>
          <a:endParaRPr lang="en-US"/>
        </a:p>
      </dgm:t>
    </dgm:pt>
    <dgm:pt modelId="{5248DFBA-FB50-4A06-88DC-401359102A4C}" type="pres">
      <dgm:prSet presAssocID="{8991ECC8-A2DE-49E4-8366-2D479211C8EA}" presName="Name21" presStyleCnt="0"/>
      <dgm:spPr/>
    </dgm:pt>
    <dgm:pt modelId="{9A9C3FBB-822C-4DC9-8B4A-E584C462CEEB}" type="pres">
      <dgm:prSet presAssocID="{8991ECC8-A2DE-49E4-8366-2D479211C8EA}" presName="level2Shape" presStyleLbl="node2" presStyleIdx="0" presStyleCnt="2"/>
      <dgm:spPr/>
      <dgm:t>
        <a:bodyPr/>
        <a:lstStyle/>
        <a:p>
          <a:endParaRPr lang="en-US"/>
        </a:p>
      </dgm:t>
    </dgm:pt>
    <dgm:pt modelId="{E78FB3B9-C1C1-4881-8C1C-D06976D4C7DC}" type="pres">
      <dgm:prSet presAssocID="{8991ECC8-A2DE-49E4-8366-2D479211C8EA}" presName="hierChild3" presStyleCnt="0"/>
      <dgm:spPr/>
    </dgm:pt>
    <dgm:pt modelId="{E084B4B9-08B6-4B10-918D-3C352295489C}" type="pres">
      <dgm:prSet presAssocID="{E1A34C3B-451E-4D58-8420-26DDF4AA9D66}" presName="Name19" presStyleLbl="parChTrans1D3" presStyleIdx="0" presStyleCnt="3"/>
      <dgm:spPr/>
      <dgm:t>
        <a:bodyPr/>
        <a:lstStyle/>
        <a:p>
          <a:endParaRPr lang="en-US"/>
        </a:p>
      </dgm:t>
    </dgm:pt>
    <dgm:pt modelId="{8424344D-30F4-4742-A226-8BA9F9C14245}" type="pres">
      <dgm:prSet presAssocID="{CC43B9FB-A1EB-49A2-88A3-BA07BC690B63}" presName="Name21" presStyleCnt="0"/>
      <dgm:spPr/>
    </dgm:pt>
    <dgm:pt modelId="{B1A33876-065E-4E2C-B290-8670EC569484}" type="pres">
      <dgm:prSet presAssocID="{CC43B9FB-A1EB-49A2-88A3-BA07BC690B63}" presName="level2Shape" presStyleLbl="node3" presStyleIdx="0" presStyleCnt="3"/>
      <dgm:spPr/>
      <dgm:t>
        <a:bodyPr/>
        <a:lstStyle/>
        <a:p>
          <a:endParaRPr lang="en-US"/>
        </a:p>
      </dgm:t>
    </dgm:pt>
    <dgm:pt modelId="{257367CB-7906-439F-B3F9-F4AE1B49EDD1}" type="pres">
      <dgm:prSet presAssocID="{CC43B9FB-A1EB-49A2-88A3-BA07BC690B63}" presName="hierChild3" presStyleCnt="0"/>
      <dgm:spPr/>
    </dgm:pt>
    <dgm:pt modelId="{7B664414-3505-4FA5-A088-0F28BEC4E68B}" type="pres">
      <dgm:prSet presAssocID="{6E551940-B076-483D-96AE-ABB73C8BCF85}" presName="Name19" presStyleLbl="parChTrans1D3" presStyleIdx="1" presStyleCnt="3"/>
      <dgm:spPr/>
      <dgm:t>
        <a:bodyPr/>
        <a:lstStyle/>
        <a:p>
          <a:endParaRPr lang="en-US"/>
        </a:p>
      </dgm:t>
    </dgm:pt>
    <dgm:pt modelId="{987A0B88-72BE-4EFE-97A5-49F883656F73}" type="pres">
      <dgm:prSet presAssocID="{F4C97229-5903-4228-B632-B89CCC732BF9}" presName="Name21" presStyleCnt="0"/>
      <dgm:spPr/>
    </dgm:pt>
    <dgm:pt modelId="{BF509D00-4976-4818-9D37-A4C29B8CCBFE}" type="pres">
      <dgm:prSet presAssocID="{F4C97229-5903-4228-B632-B89CCC732BF9}" presName="level2Shape" presStyleLbl="node3" presStyleIdx="1" presStyleCnt="3"/>
      <dgm:spPr/>
      <dgm:t>
        <a:bodyPr/>
        <a:lstStyle/>
        <a:p>
          <a:endParaRPr lang="en-US"/>
        </a:p>
      </dgm:t>
    </dgm:pt>
    <dgm:pt modelId="{DC5A836E-85E0-42C3-A4D8-BC485FE382AB}" type="pres">
      <dgm:prSet presAssocID="{F4C97229-5903-4228-B632-B89CCC732BF9}" presName="hierChild3" presStyleCnt="0"/>
      <dgm:spPr/>
    </dgm:pt>
    <dgm:pt modelId="{393A2C5C-A978-46FD-829F-EA5F8C59AE92}" type="pres">
      <dgm:prSet presAssocID="{E2304488-E06F-4CDD-A1CF-1AE227CC2E39}" presName="Name19" presStyleLbl="parChTrans1D2" presStyleIdx="1" presStyleCnt="2"/>
      <dgm:spPr/>
      <dgm:t>
        <a:bodyPr/>
        <a:lstStyle/>
        <a:p>
          <a:endParaRPr lang="en-US"/>
        </a:p>
      </dgm:t>
    </dgm:pt>
    <dgm:pt modelId="{338E31B8-01B1-4FDB-A817-34B73B0FDF11}" type="pres">
      <dgm:prSet presAssocID="{7A04D428-A535-4FC3-B442-5596507FD474}" presName="Name21" presStyleCnt="0"/>
      <dgm:spPr/>
    </dgm:pt>
    <dgm:pt modelId="{B9F28D10-437D-4AA0-8BDF-E97B75CC6EEE}" type="pres">
      <dgm:prSet presAssocID="{7A04D428-A535-4FC3-B442-5596507FD474}" presName="level2Shape" presStyleLbl="node2" presStyleIdx="1" presStyleCnt="2"/>
      <dgm:spPr/>
      <dgm:t>
        <a:bodyPr/>
        <a:lstStyle/>
        <a:p>
          <a:endParaRPr lang="en-US"/>
        </a:p>
      </dgm:t>
    </dgm:pt>
    <dgm:pt modelId="{98D5708E-4943-4F34-BE64-E0F34ED199F0}" type="pres">
      <dgm:prSet presAssocID="{7A04D428-A535-4FC3-B442-5596507FD474}" presName="hierChild3" presStyleCnt="0"/>
      <dgm:spPr/>
    </dgm:pt>
    <dgm:pt modelId="{99CA50D0-FADF-4E26-8C84-369C9E0C00DC}" type="pres">
      <dgm:prSet presAssocID="{9B10D63A-29A9-4C89-97DC-FB75B5FFC446}" presName="Name19" presStyleLbl="parChTrans1D3" presStyleIdx="2" presStyleCnt="3"/>
      <dgm:spPr/>
      <dgm:t>
        <a:bodyPr/>
        <a:lstStyle/>
        <a:p>
          <a:endParaRPr lang="en-US"/>
        </a:p>
      </dgm:t>
    </dgm:pt>
    <dgm:pt modelId="{B9D3A5E6-DFCB-4782-A9B7-75DB538822AB}" type="pres">
      <dgm:prSet presAssocID="{CAA30A17-84D5-4D56-89BC-EDDE4BB00EC1}" presName="Name21" presStyleCnt="0"/>
      <dgm:spPr/>
    </dgm:pt>
    <dgm:pt modelId="{74242288-2176-4E81-92F4-B42BB7E72E48}" type="pres">
      <dgm:prSet presAssocID="{CAA30A17-84D5-4D56-89BC-EDDE4BB00EC1}" presName="level2Shape" presStyleLbl="node3" presStyleIdx="2" presStyleCnt="3"/>
      <dgm:spPr/>
      <dgm:t>
        <a:bodyPr/>
        <a:lstStyle/>
        <a:p>
          <a:endParaRPr lang="en-US"/>
        </a:p>
      </dgm:t>
    </dgm:pt>
    <dgm:pt modelId="{C6AC964D-4DE1-44E2-8ECD-9F3542E4FB5B}" type="pres">
      <dgm:prSet presAssocID="{CAA30A17-84D5-4D56-89BC-EDDE4BB00EC1}" presName="hierChild3" presStyleCnt="0"/>
      <dgm:spPr/>
    </dgm:pt>
    <dgm:pt modelId="{115591B0-8211-4E37-8DCE-D62171D0A7EC}" type="pres">
      <dgm:prSet presAssocID="{35F805E3-4D7D-4446-B747-614450CB864D}" presName="bgShapesFlow" presStyleCnt="0"/>
      <dgm:spPr/>
    </dgm:pt>
    <dgm:pt modelId="{3FEAC79E-EA7F-4799-94B4-C82305A751A2}" type="pres">
      <dgm:prSet presAssocID="{8BCC32DE-DAC4-4B25-8D43-A211EE017BF8}" presName="rectComp" presStyleCnt="0"/>
      <dgm:spPr/>
    </dgm:pt>
    <dgm:pt modelId="{274D5FA6-3FFF-47A1-AA94-D718DD9847C6}" type="pres">
      <dgm:prSet presAssocID="{8BCC32DE-DAC4-4B25-8D43-A211EE017BF8}" presName="bgRect" presStyleLbl="bgShp" presStyleIdx="0" presStyleCnt="3" custLinFactNeighborX="909" custLinFactNeighborY="-10965"/>
      <dgm:spPr/>
      <dgm:t>
        <a:bodyPr/>
        <a:lstStyle/>
        <a:p>
          <a:endParaRPr lang="en-US"/>
        </a:p>
      </dgm:t>
    </dgm:pt>
    <dgm:pt modelId="{634EED24-E652-46AA-BF20-8AD1D3A0E4A8}" type="pres">
      <dgm:prSet presAssocID="{8BCC32DE-DAC4-4B25-8D43-A211EE017BF8}" presName="bgRectTx" presStyleLbl="bgShp" presStyleIdx="0" presStyleCnt="3">
        <dgm:presLayoutVars>
          <dgm:bulletEnabled val="1"/>
        </dgm:presLayoutVars>
      </dgm:prSet>
      <dgm:spPr/>
      <dgm:t>
        <a:bodyPr/>
        <a:lstStyle/>
        <a:p>
          <a:endParaRPr lang="en-US"/>
        </a:p>
      </dgm:t>
    </dgm:pt>
    <dgm:pt modelId="{7BEAF4BB-5A2A-415E-986A-BEEFD68A6D1E}" type="pres">
      <dgm:prSet presAssocID="{8BCC32DE-DAC4-4B25-8D43-A211EE017BF8}" presName="spComp" presStyleCnt="0"/>
      <dgm:spPr/>
    </dgm:pt>
    <dgm:pt modelId="{96AFCE32-5646-4E22-9B1B-3EBA8DCBE180}" type="pres">
      <dgm:prSet presAssocID="{8BCC32DE-DAC4-4B25-8D43-A211EE017BF8}" presName="vSp" presStyleCnt="0"/>
      <dgm:spPr/>
    </dgm:pt>
    <dgm:pt modelId="{26F81E2E-23B8-458F-98B2-55304CAE2493}" type="pres">
      <dgm:prSet presAssocID="{C0D6F279-F135-406F-8B57-4770FCDF3DBA}" presName="rectComp" presStyleCnt="0"/>
      <dgm:spPr/>
    </dgm:pt>
    <dgm:pt modelId="{2256D579-7E0F-4BB5-9C78-8A1D9C8293A7}" type="pres">
      <dgm:prSet presAssocID="{C0D6F279-F135-406F-8B57-4770FCDF3DBA}" presName="bgRect" presStyleLbl="bgShp" presStyleIdx="1" presStyleCnt="3" custLinFactNeighborY="-1182"/>
      <dgm:spPr/>
      <dgm:t>
        <a:bodyPr/>
        <a:lstStyle/>
        <a:p>
          <a:endParaRPr lang="en-US"/>
        </a:p>
      </dgm:t>
    </dgm:pt>
    <dgm:pt modelId="{5411CC20-CE79-4836-8D4D-FB3449425F52}" type="pres">
      <dgm:prSet presAssocID="{C0D6F279-F135-406F-8B57-4770FCDF3DBA}" presName="bgRectTx" presStyleLbl="bgShp" presStyleIdx="1" presStyleCnt="3">
        <dgm:presLayoutVars>
          <dgm:bulletEnabled val="1"/>
        </dgm:presLayoutVars>
      </dgm:prSet>
      <dgm:spPr/>
      <dgm:t>
        <a:bodyPr/>
        <a:lstStyle/>
        <a:p>
          <a:endParaRPr lang="en-US"/>
        </a:p>
      </dgm:t>
    </dgm:pt>
    <dgm:pt modelId="{7510138A-6193-4795-8D17-A569C9C3C36F}" type="pres">
      <dgm:prSet presAssocID="{C0D6F279-F135-406F-8B57-4770FCDF3DBA}" presName="spComp" presStyleCnt="0"/>
      <dgm:spPr/>
    </dgm:pt>
    <dgm:pt modelId="{DC022A00-8A8B-46E8-A3D1-E2B19EF4995E}" type="pres">
      <dgm:prSet presAssocID="{C0D6F279-F135-406F-8B57-4770FCDF3DBA}" presName="vSp" presStyleCnt="0"/>
      <dgm:spPr/>
    </dgm:pt>
    <dgm:pt modelId="{DB981264-3A25-46B6-A626-E76F793501FE}" type="pres">
      <dgm:prSet presAssocID="{1F9BB0D9-A380-4877-B838-FAB8A416B507}" presName="rectComp" presStyleCnt="0"/>
      <dgm:spPr/>
    </dgm:pt>
    <dgm:pt modelId="{526736FE-6B7D-4133-B99B-147F27F78C96}" type="pres">
      <dgm:prSet presAssocID="{1F9BB0D9-A380-4877-B838-FAB8A416B507}" presName="bgRect" presStyleLbl="bgShp" presStyleIdx="2" presStyleCnt="3"/>
      <dgm:spPr/>
      <dgm:t>
        <a:bodyPr/>
        <a:lstStyle/>
        <a:p>
          <a:endParaRPr lang="en-US"/>
        </a:p>
      </dgm:t>
    </dgm:pt>
    <dgm:pt modelId="{446AEB8E-4C2A-45A5-83B1-39A4E8E3875A}" type="pres">
      <dgm:prSet presAssocID="{1F9BB0D9-A380-4877-B838-FAB8A416B507}" presName="bgRectTx" presStyleLbl="bgShp" presStyleIdx="2" presStyleCnt="3">
        <dgm:presLayoutVars>
          <dgm:bulletEnabled val="1"/>
        </dgm:presLayoutVars>
      </dgm:prSet>
      <dgm:spPr/>
      <dgm:t>
        <a:bodyPr/>
        <a:lstStyle/>
        <a:p>
          <a:endParaRPr lang="en-US"/>
        </a:p>
      </dgm:t>
    </dgm:pt>
  </dgm:ptLst>
  <dgm:cxnLst>
    <dgm:cxn modelId="{9C86C5E8-9430-4F92-BC7E-499ADBC7725A}" type="presOf" srcId="{C0D6F279-F135-406F-8B57-4770FCDF3DBA}" destId="{5411CC20-CE79-4836-8D4D-FB3449425F52}" srcOrd="1" destOrd="0" presId="urn:microsoft.com/office/officeart/2005/8/layout/hierarchy6"/>
    <dgm:cxn modelId="{17B7ECA7-06FC-4A3C-AB27-1EAC98C6C29E}" type="presOf" srcId="{320B7F7D-D3E0-4D86-AA71-81AE4E614CBA}" destId="{5169E659-D1EE-4D4B-B835-29BF6D275D13}" srcOrd="0" destOrd="0" presId="urn:microsoft.com/office/officeart/2005/8/layout/hierarchy6"/>
    <dgm:cxn modelId="{F4757A17-F2A4-4E5D-AED9-81E14FCACC7A}" type="presOf" srcId="{CC43B9FB-A1EB-49A2-88A3-BA07BC690B63}" destId="{B1A33876-065E-4E2C-B290-8670EC569484}" srcOrd="0" destOrd="0" presId="urn:microsoft.com/office/officeart/2005/8/layout/hierarchy6"/>
    <dgm:cxn modelId="{70ADA0E4-9A86-4ED4-A790-ABCFEC8B6C84}" srcId="{320B7F7D-D3E0-4D86-AA71-81AE4E614CBA}" destId="{7A04D428-A535-4FC3-B442-5596507FD474}" srcOrd="1" destOrd="0" parTransId="{E2304488-E06F-4CDD-A1CF-1AE227CC2E39}" sibTransId="{47A89BE9-1991-440E-A4A9-1E55869E342D}"/>
    <dgm:cxn modelId="{706D07FA-1EF9-41B9-B339-7C4D558D04A2}" type="presOf" srcId="{8BCC32DE-DAC4-4B25-8D43-A211EE017BF8}" destId="{634EED24-E652-46AA-BF20-8AD1D3A0E4A8}" srcOrd="1" destOrd="0" presId="urn:microsoft.com/office/officeart/2005/8/layout/hierarchy6"/>
    <dgm:cxn modelId="{12EDAE72-B2D8-4BCA-A771-E1384C816801}" srcId="{35F805E3-4D7D-4446-B747-614450CB864D}" destId="{8BCC32DE-DAC4-4B25-8D43-A211EE017BF8}" srcOrd="1" destOrd="0" parTransId="{60E0823D-8124-4A8F-AE49-AEC996E79B40}" sibTransId="{5A181829-B7F5-4E33-9035-5A5720BF523F}"/>
    <dgm:cxn modelId="{2690831A-D11F-4409-8879-017F7E9EDE4C}" type="presOf" srcId="{F4C97229-5903-4228-B632-B89CCC732BF9}" destId="{BF509D00-4976-4818-9D37-A4C29B8CCBFE}" srcOrd="0" destOrd="0" presId="urn:microsoft.com/office/officeart/2005/8/layout/hierarchy6"/>
    <dgm:cxn modelId="{0EA36DCE-5196-4F22-B8DF-033DF666B774}" srcId="{8991ECC8-A2DE-49E4-8366-2D479211C8EA}" destId="{CC43B9FB-A1EB-49A2-88A3-BA07BC690B63}" srcOrd="0" destOrd="0" parTransId="{E1A34C3B-451E-4D58-8420-26DDF4AA9D66}" sibTransId="{9AA5CEE3-3CAD-4646-80B5-D0EE5AF4AD8A}"/>
    <dgm:cxn modelId="{0CFF4123-84DB-4791-80A4-DE7C24F8689E}" type="presOf" srcId="{1F9BB0D9-A380-4877-B838-FAB8A416B507}" destId="{526736FE-6B7D-4133-B99B-147F27F78C96}" srcOrd="0" destOrd="0" presId="urn:microsoft.com/office/officeart/2005/8/layout/hierarchy6"/>
    <dgm:cxn modelId="{783130F3-3CD4-4722-99CD-9CB7A6FAD829}" srcId="{8991ECC8-A2DE-49E4-8366-2D479211C8EA}" destId="{F4C97229-5903-4228-B632-B89CCC732BF9}" srcOrd="1" destOrd="0" parTransId="{6E551940-B076-483D-96AE-ABB73C8BCF85}" sibTransId="{6F411162-5C56-4663-BDB7-CB50355B1F59}"/>
    <dgm:cxn modelId="{CF9E4C8A-1798-403F-9227-16104313D494}" type="presOf" srcId="{6DB83C66-9141-4996-A0BC-8CE90CE01D92}" destId="{3855E6FB-DD8E-4927-A26C-33A30D00334E}" srcOrd="0" destOrd="0" presId="urn:microsoft.com/office/officeart/2005/8/layout/hierarchy6"/>
    <dgm:cxn modelId="{D430AD03-454E-42B8-A983-B2F3410DF44D}" type="presOf" srcId="{1F9BB0D9-A380-4877-B838-FAB8A416B507}" destId="{446AEB8E-4C2A-45A5-83B1-39A4E8E3875A}" srcOrd="1" destOrd="0" presId="urn:microsoft.com/office/officeart/2005/8/layout/hierarchy6"/>
    <dgm:cxn modelId="{8592F195-9DD1-4747-808B-5711BF7783A0}" type="presOf" srcId="{9B10D63A-29A9-4C89-97DC-FB75B5FFC446}" destId="{99CA50D0-FADF-4E26-8C84-369C9E0C00DC}" srcOrd="0" destOrd="0" presId="urn:microsoft.com/office/officeart/2005/8/layout/hierarchy6"/>
    <dgm:cxn modelId="{12999EC5-4E63-4A21-ACDB-141F18F0C514}" srcId="{35F805E3-4D7D-4446-B747-614450CB864D}" destId="{C0D6F279-F135-406F-8B57-4770FCDF3DBA}" srcOrd="2" destOrd="0" parTransId="{F7985FF2-4154-4F6D-9DEB-0998273F460A}" sibTransId="{1A92153C-FD67-47D5-AB74-FA59113F6D73}"/>
    <dgm:cxn modelId="{8EFFC064-3F81-4069-89A2-AC61859CEB00}" type="presOf" srcId="{E2304488-E06F-4CDD-A1CF-1AE227CC2E39}" destId="{393A2C5C-A978-46FD-829F-EA5F8C59AE92}" srcOrd="0" destOrd="0" presId="urn:microsoft.com/office/officeart/2005/8/layout/hierarchy6"/>
    <dgm:cxn modelId="{1F8FD5BA-88F6-40CB-A042-E74DFD25FE7B}" type="presOf" srcId="{6E551940-B076-483D-96AE-ABB73C8BCF85}" destId="{7B664414-3505-4FA5-A088-0F28BEC4E68B}" srcOrd="0" destOrd="0" presId="urn:microsoft.com/office/officeart/2005/8/layout/hierarchy6"/>
    <dgm:cxn modelId="{2C68FDB2-E0E3-43C1-B840-C308CCB3E364}" type="presOf" srcId="{7A04D428-A535-4FC3-B442-5596507FD474}" destId="{B9F28D10-437D-4AA0-8BDF-E97B75CC6EEE}" srcOrd="0" destOrd="0" presId="urn:microsoft.com/office/officeart/2005/8/layout/hierarchy6"/>
    <dgm:cxn modelId="{C6A44357-105E-44A6-9248-4996BAD142AF}" type="presOf" srcId="{35F805E3-4D7D-4446-B747-614450CB864D}" destId="{9C09AE43-0551-4029-A1CD-89228942DFFA}" srcOrd="0" destOrd="0" presId="urn:microsoft.com/office/officeart/2005/8/layout/hierarchy6"/>
    <dgm:cxn modelId="{555778B2-F052-40B1-8B8E-8988A6FA73F8}" srcId="{320B7F7D-D3E0-4D86-AA71-81AE4E614CBA}" destId="{8991ECC8-A2DE-49E4-8366-2D479211C8EA}" srcOrd="0" destOrd="0" parTransId="{6DB83C66-9141-4996-A0BC-8CE90CE01D92}" sibTransId="{2232DD7A-EB8B-4744-A417-000D2DC1843E}"/>
    <dgm:cxn modelId="{4554B9CD-859A-4782-911C-63CFD237667E}" type="presOf" srcId="{8991ECC8-A2DE-49E4-8366-2D479211C8EA}" destId="{9A9C3FBB-822C-4DC9-8B4A-E584C462CEEB}" srcOrd="0" destOrd="0" presId="urn:microsoft.com/office/officeart/2005/8/layout/hierarchy6"/>
    <dgm:cxn modelId="{FDD498B2-53DE-4907-AFF8-225B324E43B5}" srcId="{35F805E3-4D7D-4446-B747-614450CB864D}" destId="{1F9BB0D9-A380-4877-B838-FAB8A416B507}" srcOrd="3" destOrd="0" parTransId="{598BA78B-E3BB-457B-8EE9-3D31EEE79D58}" sibTransId="{E2AE574A-07E2-48A3-9AE7-FF119A6E03A2}"/>
    <dgm:cxn modelId="{789FAACB-5B36-4347-B05D-FF59F06F6CC1}" type="presOf" srcId="{CAA30A17-84D5-4D56-89BC-EDDE4BB00EC1}" destId="{74242288-2176-4E81-92F4-B42BB7E72E48}" srcOrd="0" destOrd="0" presId="urn:microsoft.com/office/officeart/2005/8/layout/hierarchy6"/>
    <dgm:cxn modelId="{AEDA5503-0868-4A3F-98F6-8F6714D02F74}" type="presOf" srcId="{8BCC32DE-DAC4-4B25-8D43-A211EE017BF8}" destId="{274D5FA6-3FFF-47A1-AA94-D718DD9847C6}" srcOrd="0" destOrd="0" presId="urn:microsoft.com/office/officeart/2005/8/layout/hierarchy6"/>
    <dgm:cxn modelId="{8508A113-A44D-498E-BD8E-88C52922EE6F}" type="presOf" srcId="{C0D6F279-F135-406F-8B57-4770FCDF3DBA}" destId="{2256D579-7E0F-4BB5-9C78-8A1D9C8293A7}" srcOrd="0" destOrd="0" presId="urn:microsoft.com/office/officeart/2005/8/layout/hierarchy6"/>
    <dgm:cxn modelId="{1524A0D4-88E5-4630-8A51-92E528102173}" type="presOf" srcId="{E1A34C3B-451E-4D58-8420-26DDF4AA9D66}" destId="{E084B4B9-08B6-4B10-918D-3C352295489C}" srcOrd="0" destOrd="0" presId="urn:microsoft.com/office/officeart/2005/8/layout/hierarchy6"/>
    <dgm:cxn modelId="{EE5A520C-B70F-4D91-8E13-F254BEB51D90}" srcId="{35F805E3-4D7D-4446-B747-614450CB864D}" destId="{320B7F7D-D3E0-4D86-AA71-81AE4E614CBA}" srcOrd="0" destOrd="0" parTransId="{724BA8AD-7EAC-470E-9A5F-09C8302E23A1}" sibTransId="{2F53DFDE-AE9D-4ECA-9628-D723BF5F2C79}"/>
    <dgm:cxn modelId="{6994F3E1-F3C2-4C61-8817-53575BD59C46}" srcId="{7A04D428-A535-4FC3-B442-5596507FD474}" destId="{CAA30A17-84D5-4D56-89BC-EDDE4BB00EC1}" srcOrd="0" destOrd="0" parTransId="{9B10D63A-29A9-4C89-97DC-FB75B5FFC446}" sibTransId="{2C5B86C5-7BAD-4C7B-8868-7928EBD3AEA3}"/>
    <dgm:cxn modelId="{B5D30F2F-3EF0-48AF-BB94-39E2A69846E3}" type="presParOf" srcId="{9C09AE43-0551-4029-A1CD-89228942DFFA}" destId="{694BAD0D-6122-4C1F-9D7F-E1A347CA0EFB}" srcOrd="0" destOrd="0" presId="urn:microsoft.com/office/officeart/2005/8/layout/hierarchy6"/>
    <dgm:cxn modelId="{C81B2F34-2406-46E9-A155-2DF41416AE2D}" type="presParOf" srcId="{694BAD0D-6122-4C1F-9D7F-E1A347CA0EFB}" destId="{59B0A257-E96B-48D5-A3BA-804A2181BB97}" srcOrd="0" destOrd="0" presId="urn:microsoft.com/office/officeart/2005/8/layout/hierarchy6"/>
    <dgm:cxn modelId="{3F1EC26F-397A-40EE-B315-08025E69A3DA}" type="presParOf" srcId="{694BAD0D-6122-4C1F-9D7F-E1A347CA0EFB}" destId="{ED3A3902-14C3-43F9-93F9-7984E5526240}" srcOrd="1" destOrd="0" presId="urn:microsoft.com/office/officeart/2005/8/layout/hierarchy6"/>
    <dgm:cxn modelId="{43FC25C2-7D7D-44F7-B0C2-71587A16EC9B}" type="presParOf" srcId="{ED3A3902-14C3-43F9-93F9-7984E5526240}" destId="{6560919A-FBDB-4082-B4B7-EB40081C0CA1}" srcOrd="0" destOrd="0" presId="urn:microsoft.com/office/officeart/2005/8/layout/hierarchy6"/>
    <dgm:cxn modelId="{39334B6D-52EE-4538-AABE-DEC11C8BB859}" type="presParOf" srcId="{6560919A-FBDB-4082-B4B7-EB40081C0CA1}" destId="{5169E659-D1EE-4D4B-B835-29BF6D275D13}" srcOrd="0" destOrd="0" presId="urn:microsoft.com/office/officeart/2005/8/layout/hierarchy6"/>
    <dgm:cxn modelId="{03E89181-CEE4-4DBD-BF8F-47C8563BF030}" type="presParOf" srcId="{6560919A-FBDB-4082-B4B7-EB40081C0CA1}" destId="{04F55558-055C-4FB2-905B-FEB346E494E8}" srcOrd="1" destOrd="0" presId="urn:microsoft.com/office/officeart/2005/8/layout/hierarchy6"/>
    <dgm:cxn modelId="{90508FB8-75B9-4FFB-92CA-3E290838D073}" type="presParOf" srcId="{04F55558-055C-4FB2-905B-FEB346E494E8}" destId="{3855E6FB-DD8E-4927-A26C-33A30D00334E}" srcOrd="0" destOrd="0" presId="urn:microsoft.com/office/officeart/2005/8/layout/hierarchy6"/>
    <dgm:cxn modelId="{86A31259-CBAE-40E2-BDFD-9DD67FAE967D}" type="presParOf" srcId="{04F55558-055C-4FB2-905B-FEB346E494E8}" destId="{5248DFBA-FB50-4A06-88DC-401359102A4C}" srcOrd="1" destOrd="0" presId="urn:microsoft.com/office/officeart/2005/8/layout/hierarchy6"/>
    <dgm:cxn modelId="{9FD9A397-EC9D-48EA-8FB0-A9FD936D2610}" type="presParOf" srcId="{5248DFBA-FB50-4A06-88DC-401359102A4C}" destId="{9A9C3FBB-822C-4DC9-8B4A-E584C462CEEB}" srcOrd="0" destOrd="0" presId="urn:microsoft.com/office/officeart/2005/8/layout/hierarchy6"/>
    <dgm:cxn modelId="{F1885988-00C3-4693-983F-E299D901363D}" type="presParOf" srcId="{5248DFBA-FB50-4A06-88DC-401359102A4C}" destId="{E78FB3B9-C1C1-4881-8C1C-D06976D4C7DC}" srcOrd="1" destOrd="0" presId="urn:microsoft.com/office/officeart/2005/8/layout/hierarchy6"/>
    <dgm:cxn modelId="{06707D8B-EEEE-4FD4-9240-5A1FB45C9EB9}" type="presParOf" srcId="{E78FB3B9-C1C1-4881-8C1C-D06976D4C7DC}" destId="{E084B4B9-08B6-4B10-918D-3C352295489C}" srcOrd="0" destOrd="0" presId="urn:microsoft.com/office/officeart/2005/8/layout/hierarchy6"/>
    <dgm:cxn modelId="{C15BD07A-DF76-4F6B-A678-642FB3E2FB9E}" type="presParOf" srcId="{E78FB3B9-C1C1-4881-8C1C-D06976D4C7DC}" destId="{8424344D-30F4-4742-A226-8BA9F9C14245}" srcOrd="1" destOrd="0" presId="urn:microsoft.com/office/officeart/2005/8/layout/hierarchy6"/>
    <dgm:cxn modelId="{7137841F-D804-422D-BE67-779A392BE1F1}" type="presParOf" srcId="{8424344D-30F4-4742-A226-8BA9F9C14245}" destId="{B1A33876-065E-4E2C-B290-8670EC569484}" srcOrd="0" destOrd="0" presId="urn:microsoft.com/office/officeart/2005/8/layout/hierarchy6"/>
    <dgm:cxn modelId="{779C88FF-DF78-4BDA-8B28-4E86403E0334}" type="presParOf" srcId="{8424344D-30F4-4742-A226-8BA9F9C14245}" destId="{257367CB-7906-439F-B3F9-F4AE1B49EDD1}" srcOrd="1" destOrd="0" presId="urn:microsoft.com/office/officeart/2005/8/layout/hierarchy6"/>
    <dgm:cxn modelId="{8DB5EC61-D6E6-4972-8603-509718C40B41}" type="presParOf" srcId="{E78FB3B9-C1C1-4881-8C1C-D06976D4C7DC}" destId="{7B664414-3505-4FA5-A088-0F28BEC4E68B}" srcOrd="2" destOrd="0" presId="urn:microsoft.com/office/officeart/2005/8/layout/hierarchy6"/>
    <dgm:cxn modelId="{E0ED1C3D-C1CC-4892-8197-0D5240A1C4B1}" type="presParOf" srcId="{E78FB3B9-C1C1-4881-8C1C-D06976D4C7DC}" destId="{987A0B88-72BE-4EFE-97A5-49F883656F73}" srcOrd="3" destOrd="0" presId="urn:microsoft.com/office/officeart/2005/8/layout/hierarchy6"/>
    <dgm:cxn modelId="{7D101FF1-2F67-4A22-B7D3-A51E456EBE40}" type="presParOf" srcId="{987A0B88-72BE-4EFE-97A5-49F883656F73}" destId="{BF509D00-4976-4818-9D37-A4C29B8CCBFE}" srcOrd="0" destOrd="0" presId="urn:microsoft.com/office/officeart/2005/8/layout/hierarchy6"/>
    <dgm:cxn modelId="{74927EC0-252E-46D6-B7AD-121D3008E6C4}" type="presParOf" srcId="{987A0B88-72BE-4EFE-97A5-49F883656F73}" destId="{DC5A836E-85E0-42C3-A4D8-BC485FE382AB}" srcOrd="1" destOrd="0" presId="urn:microsoft.com/office/officeart/2005/8/layout/hierarchy6"/>
    <dgm:cxn modelId="{22FDD1DC-A13D-47A0-9DB0-459F62033CB9}" type="presParOf" srcId="{04F55558-055C-4FB2-905B-FEB346E494E8}" destId="{393A2C5C-A978-46FD-829F-EA5F8C59AE92}" srcOrd="2" destOrd="0" presId="urn:microsoft.com/office/officeart/2005/8/layout/hierarchy6"/>
    <dgm:cxn modelId="{F82517FB-3819-4910-9684-099A552715B6}" type="presParOf" srcId="{04F55558-055C-4FB2-905B-FEB346E494E8}" destId="{338E31B8-01B1-4FDB-A817-34B73B0FDF11}" srcOrd="3" destOrd="0" presId="urn:microsoft.com/office/officeart/2005/8/layout/hierarchy6"/>
    <dgm:cxn modelId="{39159629-7685-4F34-AF51-F96E1BE285B0}" type="presParOf" srcId="{338E31B8-01B1-4FDB-A817-34B73B0FDF11}" destId="{B9F28D10-437D-4AA0-8BDF-E97B75CC6EEE}" srcOrd="0" destOrd="0" presId="urn:microsoft.com/office/officeart/2005/8/layout/hierarchy6"/>
    <dgm:cxn modelId="{E6BCECA6-BFC3-4CFA-A002-DD0489625635}" type="presParOf" srcId="{338E31B8-01B1-4FDB-A817-34B73B0FDF11}" destId="{98D5708E-4943-4F34-BE64-E0F34ED199F0}" srcOrd="1" destOrd="0" presId="urn:microsoft.com/office/officeart/2005/8/layout/hierarchy6"/>
    <dgm:cxn modelId="{D395013C-C45D-4C19-B6A1-36136F8DA5C7}" type="presParOf" srcId="{98D5708E-4943-4F34-BE64-E0F34ED199F0}" destId="{99CA50D0-FADF-4E26-8C84-369C9E0C00DC}" srcOrd="0" destOrd="0" presId="urn:microsoft.com/office/officeart/2005/8/layout/hierarchy6"/>
    <dgm:cxn modelId="{500F7794-0DBB-4368-8F31-87C3F508D533}" type="presParOf" srcId="{98D5708E-4943-4F34-BE64-E0F34ED199F0}" destId="{B9D3A5E6-DFCB-4782-A9B7-75DB538822AB}" srcOrd="1" destOrd="0" presId="urn:microsoft.com/office/officeart/2005/8/layout/hierarchy6"/>
    <dgm:cxn modelId="{38CFE318-D6A8-4155-97E7-F0BD75263295}" type="presParOf" srcId="{B9D3A5E6-DFCB-4782-A9B7-75DB538822AB}" destId="{74242288-2176-4E81-92F4-B42BB7E72E48}" srcOrd="0" destOrd="0" presId="urn:microsoft.com/office/officeart/2005/8/layout/hierarchy6"/>
    <dgm:cxn modelId="{E1D3384B-C4C7-46DF-8DE6-C0D43B58E0DD}" type="presParOf" srcId="{B9D3A5E6-DFCB-4782-A9B7-75DB538822AB}" destId="{C6AC964D-4DE1-44E2-8ECD-9F3542E4FB5B}" srcOrd="1" destOrd="0" presId="urn:microsoft.com/office/officeart/2005/8/layout/hierarchy6"/>
    <dgm:cxn modelId="{FE4812F2-D73A-49E1-9063-231C79C42EF4}" type="presParOf" srcId="{9C09AE43-0551-4029-A1CD-89228942DFFA}" destId="{115591B0-8211-4E37-8DCE-D62171D0A7EC}" srcOrd="1" destOrd="0" presId="urn:microsoft.com/office/officeart/2005/8/layout/hierarchy6"/>
    <dgm:cxn modelId="{47EBC110-92E3-4F92-83CF-E9CC6E515ED8}" type="presParOf" srcId="{115591B0-8211-4E37-8DCE-D62171D0A7EC}" destId="{3FEAC79E-EA7F-4799-94B4-C82305A751A2}" srcOrd="0" destOrd="0" presId="urn:microsoft.com/office/officeart/2005/8/layout/hierarchy6"/>
    <dgm:cxn modelId="{4A789F71-8BB3-4007-8E17-CE183AFA4E58}" type="presParOf" srcId="{3FEAC79E-EA7F-4799-94B4-C82305A751A2}" destId="{274D5FA6-3FFF-47A1-AA94-D718DD9847C6}" srcOrd="0" destOrd="0" presId="urn:microsoft.com/office/officeart/2005/8/layout/hierarchy6"/>
    <dgm:cxn modelId="{B3E05B5F-4C5E-461B-8933-56646859A4F0}" type="presParOf" srcId="{3FEAC79E-EA7F-4799-94B4-C82305A751A2}" destId="{634EED24-E652-46AA-BF20-8AD1D3A0E4A8}" srcOrd="1" destOrd="0" presId="urn:microsoft.com/office/officeart/2005/8/layout/hierarchy6"/>
    <dgm:cxn modelId="{648B182B-FA2E-4E13-9B16-AE464473FA24}" type="presParOf" srcId="{115591B0-8211-4E37-8DCE-D62171D0A7EC}" destId="{7BEAF4BB-5A2A-415E-986A-BEEFD68A6D1E}" srcOrd="1" destOrd="0" presId="urn:microsoft.com/office/officeart/2005/8/layout/hierarchy6"/>
    <dgm:cxn modelId="{87BA4BE2-178B-45D9-B895-775A63400306}" type="presParOf" srcId="{7BEAF4BB-5A2A-415E-986A-BEEFD68A6D1E}" destId="{96AFCE32-5646-4E22-9B1B-3EBA8DCBE180}" srcOrd="0" destOrd="0" presId="urn:microsoft.com/office/officeart/2005/8/layout/hierarchy6"/>
    <dgm:cxn modelId="{B77C1A05-9FC7-41DB-BE1C-AE152FBABC56}" type="presParOf" srcId="{115591B0-8211-4E37-8DCE-D62171D0A7EC}" destId="{26F81E2E-23B8-458F-98B2-55304CAE2493}" srcOrd="2" destOrd="0" presId="urn:microsoft.com/office/officeart/2005/8/layout/hierarchy6"/>
    <dgm:cxn modelId="{872D7A1B-757F-40E0-BA2D-28DA09137742}" type="presParOf" srcId="{26F81E2E-23B8-458F-98B2-55304CAE2493}" destId="{2256D579-7E0F-4BB5-9C78-8A1D9C8293A7}" srcOrd="0" destOrd="0" presId="urn:microsoft.com/office/officeart/2005/8/layout/hierarchy6"/>
    <dgm:cxn modelId="{19452E9F-F3EB-4E4E-ABFA-79EC25448785}" type="presParOf" srcId="{26F81E2E-23B8-458F-98B2-55304CAE2493}" destId="{5411CC20-CE79-4836-8D4D-FB3449425F52}" srcOrd="1" destOrd="0" presId="urn:microsoft.com/office/officeart/2005/8/layout/hierarchy6"/>
    <dgm:cxn modelId="{53F004D4-5138-4F11-899C-A4CB2A5539EE}" type="presParOf" srcId="{115591B0-8211-4E37-8DCE-D62171D0A7EC}" destId="{7510138A-6193-4795-8D17-A569C9C3C36F}" srcOrd="3" destOrd="0" presId="urn:microsoft.com/office/officeart/2005/8/layout/hierarchy6"/>
    <dgm:cxn modelId="{FEBEB7FF-769D-4F97-9F70-3E5445A140A6}" type="presParOf" srcId="{7510138A-6193-4795-8D17-A569C9C3C36F}" destId="{DC022A00-8A8B-46E8-A3D1-E2B19EF4995E}" srcOrd="0" destOrd="0" presId="urn:microsoft.com/office/officeart/2005/8/layout/hierarchy6"/>
    <dgm:cxn modelId="{2DD87EC1-9911-42DE-B05A-157FDE769909}" type="presParOf" srcId="{115591B0-8211-4E37-8DCE-D62171D0A7EC}" destId="{DB981264-3A25-46B6-A626-E76F793501FE}" srcOrd="4" destOrd="0" presId="urn:microsoft.com/office/officeart/2005/8/layout/hierarchy6"/>
    <dgm:cxn modelId="{F52A940E-E09B-4A17-B894-83F4A3896936}" type="presParOf" srcId="{DB981264-3A25-46B6-A626-E76F793501FE}" destId="{526736FE-6B7D-4133-B99B-147F27F78C96}" srcOrd="0" destOrd="0" presId="urn:microsoft.com/office/officeart/2005/8/layout/hierarchy6"/>
    <dgm:cxn modelId="{935DE81F-5865-42FD-A1DC-7C4DB5135986}" type="presParOf" srcId="{DB981264-3A25-46B6-A626-E76F793501FE}" destId="{446AEB8E-4C2A-45A5-83B1-39A4E8E3875A}" srcOrd="1" destOrd="0" presId="urn:microsoft.com/office/officeart/2005/8/layout/hierarchy6"/>
  </dgm:cxnLst>
  <dgm:bg/>
  <dgm:whole/>
</dgm:dataModel>
</file>

<file path=ppt/diagrams/data5.xml><?xml version="1.0" encoding="utf-8"?>
<dgm:dataModel xmlns:dgm="http://schemas.openxmlformats.org/drawingml/2006/diagram" xmlns:a="http://schemas.openxmlformats.org/drawingml/2006/main">
  <dgm:ptLst>
    <dgm:pt modelId="{9AAB2C55-812B-42AD-83CE-4425B462E020}" type="doc">
      <dgm:prSet loTypeId="urn:microsoft.com/office/officeart/2005/8/layout/hierarchy1" loCatId="hierarchy" qsTypeId="urn:microsoft.com/office/officeart/2005/8/quickstyle/simple3" qsCatId="simple" csTypeId="urn:microsoft.com/office/officeart/2005/8/colors/accent0_2" csCatId="mainScheme" phldr="1"/>
      <dgm:spPr/>
      <dgm:t>
        <a:bodyPr/>
        <a:lstStyle/>
        <a:p>
          <a:endParaRPr lang="en-US"/>
        </a:p>
      </dgm:t>
    </dgm:pt>
    <dgm:pt modelId="{CA957B4A-C714-49E0-9245-C13194A64383}">
      <dgm:prSet phldrT="[Text]"/>
      <dgm:spPr/>
      <dgm:t>
        <a:bodyPr/>
        <a:lstStyle/>
        <a:p>
          <a:r>
            <a:rPr lang="en-US" b="1" dirty="0" smtClean="0"/>
            <a:t>Practice</a:t>
          </a:r>
        </a:p>
        <a:p>
          <a:endParaRPr lang="en-US" dirty="0" smtClean="0"/>
        </a:p>
        <a:p>
          <a:endParaRPr lang="en-US" dirty="0"/>
        </a:p>
      </dgm:t>
    </dgm:pt>
    <dgm:pt modelId="{29DFA4EB-7C1F-47C9-853D-A8B1B1F3A81C}" type="parTrans" cxnId="{9AA8A3FD-622E-45A4-810E-A3BB502CAFA9}">
      <dgm:prSet/>
      <dgm:spPr/>
      <dgm:t>
        <a:bodyPr/>
        <a:lstStyle/>
        <a:p>
          <a:endParaRPr lang="en-US"/>
        </a:p>
      </dgm:t>
    </dgm:pt>
    <dgm:pt modelId="{BF75851D-167E-494D-A6BB-F9F1987FE0D1}" type="sibTrans" cxnId="{9AA8A3FD-622E-45A4-810E-A3BB502CAFA9}">
      <dgm:prSet/>
      <dgm:spPr/>
      <dgm:t>
        <a:bodyPr/>
        <a:lstStyle/>
        <a:p>
          <a:endParaRPr lang="en-US"/>
        </a:p>
      </dgm:t>
    </dgm:pt>
    <dgm:pt modelId="{943EC70D-F2BA-4472-9E16-0BCC83A02EC0}">
      <dgm:prSet phldrT="[Text]"/>
      <dgm:spPr/>
      <dgm:t>
        <a:bodyPr/>
        <a:lstStyle/>
        <a:p>
          <a:r>
            <a:rPr lang="en-US" b="1" dirty="0" smtClean="0"/>
            <a:t>Lesson</a:t>
          </a:r>
        </a:p>
        <a:p>
          <a:endParaRPr lang="en-US" dirty="0" smtClean="0"/>
        </a:p>
        <a:p>
          <a:endParaRPr lang="en-US" dirty="0"/>
        </a:p>
      </dgm:t>
    </dgm:pt>
    <dgm:pt modelId="{DA88A49D-9B73-4A95-A749-52068D9AA4B7}" type="parTrans" cxnId="{079E92A8-9E4A-4AB5-9B23-0AF4643A5019}">
      <dgm:prSet/>
      <dgm:spPr/>
      <dgm:t>
        <a:bodyPr/>
        <a:lstStyle/>
        <a:p>
          <a:endParaRPr lang="en-US"/>
        </a:p>
      </dgm:t>
    </dgm:pt>
    <dgm:pt modelId="{26BF38E9-64F7-4D61-8040-F8FB06E679DB}" type="sibTrans" cxnId="{079E92A8-9E4A-4AB5-9B23-0AF4643A5019}">
      <dgm:prSet/>
      <dgm:spPr/>
      <dgm:t>
        <a:bodyPr/>
        <a:lstStyle/>
        <a:p>
          <a:endParaRPr lang="en-US"/>
        </a:p>
      </dgm:t>
    </dgm:pt>
    <dgm:pt modelId="{2A418E72-B605-47C0-9079-6320325FFB32}">
      <dgm:prSet phldrT="[Text]"/>
      <dgm:spPr/>
      <dgm:t>
        <a:bodyPr/>
        <a:lstStyle/>
        <a:p>
          <a:r>
            <a:rPr lang="en-US" b="1" dirty="0" smtClean="0"/>
            <a:t>Teacher does</a:t>
          </a:r>
        </a:p>
        <a:p>
          <a:endParaRPr lang="en-US" dirty="0" smtClean="0"/>
        </a:p>
        <a:p>
          <a:endParaRPr lang="en-US" dirty="0"/>
        </a:p>
      </dgm:t>
    </dgm:pt>
    <dgm:pt modelId="{15D400D2-86B0-4746-8575-4C81D3EC47C1}" type="parTrans" cxnId="{EEAC7498-3810-4445-AEF6-44D61B14D2EB}">
      <dgm:prSet/>
      <dgm:spPr/>
      <dgm:t>
        <a:bodyPr/>
        <a:lstStyle/>
        <a:p>
          <a:endParaRPr lang="en-US"/>
        </a:p>
      </dgm:t>
    </dgm:pt>
    <dgm:pt modelId="{07A6A52B-5956-4076-8CDE-33B12C462E52}" type="sibTrans" cxnId="{EEAC7498-3810-4445-AEF6-44D61B14D2EB}">
      <dgm:prSet/>
      <dgm:spPr/>
      <dgm:t>
        <a:bodyPr/>
        <a:lstStyle/>
        <a:p>
          <a:endParaRPr lang="en-US"/>
        </a:p>
      </dgm:t>
    </dgm:pt>
    <dgm:pt modelId="{92A558EA-0C7B-4C34-BEDC-13FECCF1191D}">
      <dgm:prSet phldrT="[Text]"/>
      <dgm:spPr/>
      <dgm:t>
        <a:bodyPr/>
        <a:lstStyle/>
        <a:p>
          <a:r>
            <a:rPr lang="en-US" b="1" dirty="0" smtClean="0"/>
            <a:t>Students do</a:t>
          </a:r>
        </a:p>
        <a:p>
          <a:endParaRPr lang="en-US" dirty="0" smtClean="0"/>
        </a:p>
        <a:p>
          <a:endParaRPr lang="en-US" dirty="0"/>
        </a:p>
      </dgm:t>
    </dgm:pt>
    <dgm:pt modelId="{5BF6AD3B-9D0B-4101-A2E3-7FB14ECF5604}" type="parTrans" cxnId="{92D1A1CC-E894-4E28-8DAF-7037DCE984C6}">
      <dgm:prSet/>
      <dgm:spPr/>
      <dgm:t>
        <a:bodyPr/>
        <a:lstStyle/>
        <a:p>
          <a:endParaRPr lang="en-US"/>
        </a:p>
      </dgm:t>
    </dgm:pt>
    <dgm:pt modelId="{CFD5B44D-BF4F-4162-B9E3-6E144A67F5D5}" type="sibTrans" cxnId="{92D1A1CC-E894-4E28-8DAF-7037DCE984C6}">
      <dgm:prSet/>
      <dgm:spPr/>
      <dgm:t>
        <a:bodyPr/>
        <a:lstStyle/>
        <a:p>
          <a:endParaRPr lang="en-US"/>
        </a:p>
      </dgm:t>
    </dgm:pt>
    <dgm:pt modelId="{DBAFE253-9E06-4EF0-8851-4E44BFA08C04}">
      <dgm:prSet phldrT="[Text]"/>
      <dgm:spPr/>
      <dgm:t>
        <a:bodyPr/>
        <a:lstStyle/>
        <a:p>
          <a:r>
            <a:rPr lang="en-US" b="1" dirty="0" smtClean="0"/>
            <a:t>Plan</a:t>
          </a:r>
        </a:p>
        <a:p>
          <a:endParaRPr lang="en-US" dirty="0" smtClean="0"/>
        </a:p>
        <a:p>
          <a:endParaRPr lang="en-US" dirty="0"/>
        </a:p>
      </dgm:t>
    </dgm:pt>
    <dgm:pt modelId="{5609777D-0072-4E56-8AA8-B6880847CBE8}" type="parTrans" cxnId="{8E70AC90-3354-41A1-9209-8F6B9A161616}">
      <dgm:prSet/>
      <dgm:spPr/>
      <dgm:t>
        <a:bodyPr/>
        <a:lstStyle/>
        <a:p>
          <a:endParaRPr lang="en-US"/>
        </a:p>
      </dgm:t>
    </dgm:pt>
    <dgm:pt modelId="{0FF74406-C363-4E7E-81E6-3C2A19BF3488}" type="sibTrans" cxnId="{8E70AC90-3354-41A1-9209-8F6B9A161616}">
      <dgm:prSet/>
      <dgm:spPr/>
      <dgm:t>
        <a:bodyPr/>
        <a:lstStyle/>
        <a:p>
          <a:endParaRPr lang="en-US"/>
        </a:p>
      </dgm:t>
    </dgm:pt>
    <dgm:pt modelId="{A9AC0692-48E4-408C-AE12-69AF613982D5}">
      <dgm:prSet phldrT="[Text]"/>
      <dgm:spPr/>
      <dgm:t>
        <a:bodyPr/>
        <a:lstStyle/>
        <a:p>
          <a:r>
            <a:rPr lang="en-US" b="1" dirty="0" smtClean="0"/>
            <a:t>Desired Outcome</a:t>
          </a:r>
        </a:p>
        <a:p>
          <a:endParaRPr lang="en-US" dirty="0" smtClean="0"/>
        </a:p>
        <a:p>
          <a:endParaRPr lang="en-US" dirty="0"/>
        </a:p>
      </dgm:t>
    </dgm:pt>
    <dgm:pt modelId="{B08C0BDE-57CC-4D82-B3C2-B4A5AE4BF642}" type="parTrans" cxnId="{193F5081-1CD6-4338-9E39-A29FF4E4C1A8}">
      <dgm:prSet/>
      <dgm:spPr/>
      <dgm:t>
        <a:bodyPr/>
        <a:lstStyle/>
        <a:p>
          <a:endParaRPr lang="en-US"/>
        </a:p>
      </dgm:t>
    </dgm:pt>
    <dgm:pt modelId="{4AB90675-BAA1-4E5F-86E0-EE03F1C684CB}" type="sibTrans" cxnId="{193F5081-1CD6-4338-9E39-A29FF4E4C1A8}">
      <dgm:prSet/>
      <dgm:spPr/>
      <dgm:t>
        <a:bodyPr/>
        <a:lstStyle/>
        <a:p>
          <a:endParaRPr lang="en-US"/>
        </a:p>
      </dgm:t>
    </dgm:pt>
    <dgm:pt modelId="{8313FE66-9129-4EB2-8C8D-A3DA8C5AC2F8}" type="pres">
      <dgm:prSet presAssocID="{9AAB2C55-812B-42AD-83CE-4425B462E020}" presName="hierChild1" presStyleCnt="0">
        <dgm:presLayoutVars>
          <dgm:chPref val="1"/>
          <dgm:dir/>
          <dgm:animOne val="branch"/>
          <dgm:animLvl val="lvl"/>
          <dgm:resizeHandles/>
        </dgm:presLayoutVars>
      </dgm:prSet>
      <dgm:spPr/>
      <dgm:t>
        <a:bodyPr/>
        <a:lstStyle/>
        <a:p>
          <a:endParaRPr lang="en-US"/>
        </a:p>
      </dgm:t>
    </dgm:pt>
    <dgm:pt modelId="{4004A1B3-3B16-405B-92C7-6FCF20787310}" type="pres">
      <dgm:prSet presAssocID="{CA957B4A-C714-49E0-9245-C13194A64383}" presName="hierRoot1" presStyleCnt="0"/>
      <dgm:spPr/>
    </dgm:pt>
    <dgm:pt modelId="{EE13CB35-F630-4CA5-84CF-2959BBADAE89}" type="pres">
      <dgm:prSet presAssocID="{CA957B4A-C714-49E0-9245-C13194A64383}" presName="composite" presStyleCnt="0"/>
      <dgm:spPr/>
    </dgm:pt>
    <dgm:pt modelId="{82477261-545A-48C2-8D3F-BC9FD2DE3B3B}" type="pres">
      <dgm:prSet presAssocID="{CA957B4A-C714-49E0-9245-C13194A64383}" presName="background" presStyleLbl="node0" presStyleIdx="0" presStyleCnt="1"/>
      <dgm:spPr/>
    </dgm:pt>
    <dgm:pt modelId="{98010D06-1511-4C37-B914-D433E97C95BD}" type="pres">
      <dgm:prSet presAssocID="{CA957B4A-C714-49E0-9245-C13194A64383}" presName="text" presStyleLbl="fgAcc0" presStyleIdx="0" presStyleCnt="1">
        <dgm:presLayoutVars>
          <dgm:chPref val="3"/>
        </dgm:presLayoutVars>
      </dgm:prSet>
      <dgm:spPr/>
      <dgm:t>
        <a:bodyPr/>
        <a:lstStyle/>
        <a:p>
          <a:endParaRPr lang="en-US"/>
        </a:p>
      </dgm:t>
    </dgm:pt>
    <dgm:pt modelId="{A6788A54-1FF1-417F-90C3-6C6A7F45BA66}" type="pres">
      <dgm:prSet presAssocID="{CA957B4A-C714-49E0-9245-C13194A64383}" presName="hierChild2" presStyleCnt="0"/>
      <dgm:spPr/>
    </dgm:pt>
    <dgm:pt modelId="{7A9ED64A-80A6-4C58-9239-D2C2D0A0EBD5}" type="pres">
      <dgm:prSet presAssocID="{DA88A49D-9B73-4A95-A749-52068D9AA4B7}" presName="Name10" presStyleLbl="parChTrans1D2" presStyleIdx="0" presStyleCnt="2"/>
      <dgm:spPr/>
      <dgm:t>
        <a:bodyPr/>
        <a:lstStyle/>
        <a:p>
          <a:endParaRPr lang="en-US"/>
        </a:p>
      </dgm:t>
    </dgm:pt>
    <dgm:pt modelId="{4694CB5C-0D39-4B15-BD2D-9E449C2325B3}" type="pres">
      <dgm:prSet presAssocID="{943EC70D-F2BA-4472-9E16-0BCC83A02EC0}" presName="hierRoot2" presStyleCnt="0"/>
      <dgm:spPr/>
    </dgm:pt>
    <dgm:pt modelId="{8A0A3BEC-08E9-46F3-954C-A8A44EC5D326}" type="pres">
      <dgm:prSet presAssocID="{943EC70D-F2BA-4472-9E16-0BCC83A02EC0}" presName="composite2" presStyleCnt="0"/>
      <dgm:spPr/>
    </dgm:pt>
    <dgm:pt modelId="{DD7420A7-BD8F-422E-B439-F200E69B9460}" type="pres">
      <dgm:prSet presAssocID="{943EC70D-F2BA-4472-9E16-0BCC83A02EC0}" presName="background2" presStyleLbl="node2" presStyleIdx="0" presStyleCnt="2"/>
      <dgm:spPr/>
    </dgm:pt>
    <dgm:pt modelId="{159E4CE1-D0A2-4067-AE69-2E8ABA256C7E}" type="pres">
      <dgm:prSet presAssocID="{943EC70D-F2BA-4472-9E16-0BCC83A02EC0}" presName="text2" presStyleLbl="fgAcc2" presStyleIdx="0" presStyleCnt="2">
        <dgm:presLayoutVars>
          <dgm:chPref val="3"/>
        </dgm:presLayoutVars>
      </dgm:prSet>
      <dgm:spPr/>
      <dgm:t>
        <a:bodyPr/>
        <a:lstStyle/>
        <a:p>
          <a:endParaRPr lang="en-US"/>
        </a:p>
      </dgm:t>
    </dgm:pt>
    <dgm:pt modelId="{5C12C4C6-5A42-428C-9BFA-F25C8A79CB00}" type="pres">
      <dgm:prSet presAssocID="{943EC70D-F2BA-4472-9E16-0BCC83A02EC0}" presName="hierChild3" presStyleCnt="0"/>
      <dgm:spPr/>
    </dgm:pt>
    <dgm:pt modelId="{F44F892F-9F71-4048-9FDF-7DF4F358D9F3}" type="pres">
      <dgm:prSet presAssocID="{15D400D2-86B0-4746-8575-4C81D3EC47C1}" presName="Name17" presStyleLbl="parChTrans1D3" presStyleIdx="0" presStyleCnt="3"/>
      <dgm:spPr/>
      <dgm:t>
        <a:bodyPr/>
        <a:lstStyle/>
        <a:p>
          <a:endParaRPr lang="en-US"/>
        </a:p>
      </dgm:t>
    </dgm:pt>
    <dgm:pt modelId="{DF832E54-D093-4762-83B1-DBE2BDB17784}" type="pres">
      <dgm:prSet presAssocID="{2A418E72-B605-47C0-9079-6320325FFB32}" presName="hierRoot3" presStyleCnt="0"/>
      <dgm:spPr/>
    </dgm:pt>
    <dgm:pt modelId="{D38A565B-60BB-4457-99B0-2EFC1FF7A364}" type="pres">
      <dgm:prSet presAssocID="{2A418E72-B605-47C0-9079-6320325FFB32}" presName="composite3" presStyleCnt="0"/>
      <dgm:spPr/>
    </dgm:pt>
    <dgm:pt modelId="{63967BF2-FFD0-4783-87ED-464C91EFCD91}" type="pres">
      <dgm:prSet presAssocID="{2A418E72-B605-47C0-9079-6320325FFB32}" presName="background3" presStyleLbl="node3" presStyleIdx="0" presStyleCnt="3"/>
      <dgm:spPr/>
    </dgm:pt>
    <dgm:pt modelId="{C024A429-F8C1-4E50-8E8A-CAB053A17100}" type="pres">
      <dgm:prSet presAssocID="{2A418E72-B605-47C0-9079-6320325FFB32}" presName="text3" presStyleLbl="fgAcc3" presStyleIdx="0" presStyleCnt="3">
        <dgm:presLayoutVars>
          <dgm:chPref val="3"/>
        </dgm:presLayoutVars>
      </dgm:prSet>
      <dgm:spPr/>
      <dgm:t>
        <a:bodyPr/>
        <a:lstStyle/>
        <a:p>
          <a:endParaRPr lang="en-US"/>
        </a:p>
      </dgm:t>
    </dgm:pt>
    <dgm:pt modelId="{2527A5C5-35E2-46D8-98DC-C9B5123144CD}" type="pres">
      <dgm:prSet presAssocID="{2A418E72-B605-47C0-9079-6320325FFB32}" presName="hierChild4" presStyleCnt="0"/>
      <dgm:spPr/>
    </dgm:pt>
    <dgm:pt modelId="{5CA70452-451D-4DAA-B9EA-288A8B723CC3}" type="pres">
      <dgm:prSet presAssocID="{5BF6AD3B-9D0B-4101-A2E3-7FB14ECF5604}" presName="Name17" presStyleLbl="parChTrans1D3" presStyleIdx="1" presStyleCnt="3"/>
      <dgm:spPr/>
      <dgm:t>
        <a:bodyPr/>
        <a:lstStyle/>
        <a:p>
          <a:endParaRPr lang="en-US"/>
        </a:p>
      </dgm:t>
    </dgm:pt>
    <dgm:pt modelId="{78A461B0-E130-4E29-9F08-CA17F4D20AF1}" type="pres">
      <dgm:prSet presAssocID="{92A558EA-0C7B-4C34-BEDC-13FECCF1191D}" presName="hierRoot3" presStyleCnt="0"/>
      <dgm:spPr/>
    </dgm:pt>
    <dgm:pt modelId="{B674160F-4F68-4D91-BCBA-8987909601E8}" type="pres">
      <dgm:prSet presAssocID="{92A558EA-0C7B-4C34-BEDC-13FECCF1191D}" presName="composite3" presStyleCnt="0"/>
      <dgm:spPr/>
    </dgm:pt>
    <dgm:pt modelId="{1E57C1F6-40B3-424E-B7C0-E950080EDDEB}" type="pres">
      <dgm:prSet presAssocID="{92A558EA-0C7B-4C34-BEDC-13FECCF1191D}" presName="background3" presStyleLbl="node3" presStyleIdx="1" presStyleCnt="3"/>
      <dgm:spPr/>
    </dgm:pt>
    <dgm:pt modelId="{4F125800-9E1B-4C1E-B2AB-93622D2D45B5}" type="pres">
      <dgm:prSet presAssocID="{92A558EA-0C7B-4C34-BEDC-13FECCF1191D}" presName="text3" presStyleLbl="fgAcc3" presStyleIdx="1" presStyleCnt="3">
        <dgm:presLayoutVars>
          <dgm:chPref val="3"/>
        </dgm:presLayoutVars>
      </dgm:prSet>
      <dgm:spPr/>
      <dgm:t>
        <a:bodyPr/>
        <a:lstStyle/>
        <a:p>
          <a:endParaRPr lang="en-US"/>
        </a:p>
      </dgm:t>
    </dgm:pt>
    <dgm:pt modelId="{98877CB1-A732-41B5-9FBD-D898461411C0}" type="pres">
      <dgm:prSet presAssocID="{92A558EA-0C7B-4C34-BEDC-13FECCF1191D}" presName="hierChild4" presStyleCnt="0"/>
      <dgm:spPr/>
    </dgm:pt>
    <dgm:pt modelId="{6CF038C0-E670-44D4-BF08-C4F76EB8BA24}" type="pres">
      <dgm:prSet presAssocID="{5609777D-0072-4E56-8AA8-B6880847CBE8}" presName="Name10" presStyleLbl="parChTrans1D2" presStyleIdx="1" presStyleCnt="2"/>
      <dgm:spPr/>
      <dgm:t>
        <a:bodyPr/>
        <a:lstStyle/>
        <a:p>
          <a:endParaRPr lang="en-US"/>
        </a:p>
      </dgm:t>
    </dgm:pt>
    <dgm:pt modelId="{E8E47951-D598-46C0-AE17-FE293696FC8C}" type="pres">
      <dgm:prSet presAssocID="{DBAFE253-9E06-4EF0-8851-4E44BFA08C04}" presName="hierRoot2" presStyleCnt="0"/>
      <dgm:spPr/>
    </dgm:pt>
    <dgm:pt modelId="{536E0204-318F-49CF-AB2A-1C6E3D34BBEE}" type="pres">
      <dgm:prSet presAssocID="{DBAFE253-9E06-4EF0-8851-4E44BFA08C04}" presName="composite2" presStyleCnt="0"/>
      <dgm:spPr/>
    </dgm:pt>
    <dgm:pt modelId="{4664CD45-617F-46A5-B6D0-8ABA105BB6B7}" type="pres">
      <dgm:prSet presAssocID="{DBAFE253-9E06-4EF0-8851-4E44BFA08C04}" presName="background2" presStyleLbl="node2" presStyleIdx="1" presStyleCnt="2"/>
      <dgm:spPr/>
    </dgm:pt>
    <dgm:pt modelId="{6496FF48-D46C-4822-9F73-7337B0DB25E5}" type="pres">
      <dgm:prSet presAssocID="{DBAFE253-9E06-4EF0-8851-4E44BFA08C04}" presName="text2" presStyleLbl="fgAcc2" presStyleIdx="1" presStyleCnt="2">
        <dgm:presLayoutVars>
          <dgm:chPref val="3"/>
        </dgm:presLayoutVars>
      </dgm:prSet>
      <dgm:spPr/>
      <dgm:t>
        <a:bodyPr/>
        <a:lstStyle/>
        <a:p>
          <a:endParaRPr lang="en-US"/>
        </a:p>
      </dgm:t>
    </dgm:pt>
    <dgm:pt modelId="{DC3061A9-39F5-4B60-BA95-0CAFAC77AA4C}" type="pres">
      <dgm:prSet presAssocID="{DBAFE253-9E06-4EF0-8851-4E44BFA08C04}" presName="hierChild3" presStyleCnt="0"/>
      <dgm:spPr/>
    </dgm:pt>
    <dgm:pt modelId="{1FC026B2-29FF-4710-8A39-658C63D52BEF}" type="pres">
      <dgm:prSet presAssocID="{B08C0BDE-57CC-4D82-B3C2-B4A5AE4BF642}" presName="Name17" presStyleLbl="parChTrans1D3" presStyleIdx="2" presStyleCnt="3"/>
      <dgm:spPr/>
      <dgm:t>
        <a:bodyPr/>
        <a:lstStyle/>
        <a:p>
          <a:endParaRPr lang="en-US"/>
        </a:p>
      </dgm:t>
    </dgm:pt>
    <dgm:pt modelId="{47906A38-826C-47D1-8E01-4C3DF3986631}" type="pres">
      <dgm:prSet presAssocID="{A9AC0692-48E4-408C-AE12-69AF613982D5}" presName="hierRoot3" presStyleCnt="0"/>
      <dgm:spPr/>
    </dgm:pt>
    <dgm:pt modelId="{7B026D1F-A866-48CA-AC93-BAC26BE9D260}" type="pres">
      <dgm:prSet presAssocID="{A9AC0692-48E4-408C-AE12-69AF613982D5}" presName="composite3" presStyleCnt="0"/>
      <dgm:spPr/>
    </dgm:pt>
    <dgm:pt modelId="{F696C26E-ECF2-4852-AE3C-5C9BB333B6BE}" type="pres">
      <dgm:prSet presAssocID="{A9AC0692-48E4-408C-AE12-69AF613982D5}" presName="background3" presStyleLbl="node3" presStyleIdx="2" presStyleCnt="3"/>
      <dgm:spPr/>
    </dgm:pt>
    <dgm:pt modelId="{88DE8AC7-1340-46CF-A21B-09B8D73A21BB}" type="pres">
      <dgm:prSet presAssocID="{A9AC0692-48E4-408C-AE12-69AF613982D5}" presName="text3" presStyleLbl="fgAcc3" presStyleIdx="2" presStyleCnt="3">
        <dgm:presLayoutVars>
          <dgm:chPref val="3"/>
        </dgm:presLayoutVars>
      </dgm:prSet>
      <dgm:spPr/>
      <dgm:t>
        <a:bodyPr/>
        <a:lstStyle/>
        <a:p>
          <a:endParaRPr lang="en-US"/>
        </a:p>
      </dgm:t>
    </dgm:pt>
    <dgm:pt modelId="{B18AC6E4-1CFB-4201-905C-43E0CBB3B127}" type="pres">
      <dgm:prSet presAssocID="{A9AC0692-48E4-408C-AE12-69AF613982D5}" presName="hierChild4" presStyleCnt="0"/>
      <dgm:spPr/>
    </dgm:pt>
  </dgm:ptLst>
  <dgm:cxnLst>
    <dgm:cxn modelId="{AD75DA4D-82F7-4204-AD48-D07D1E18B720}" type="presOf" srcId="{A9AC0692-48E4-408C-AE12-69AF613982D5}" destId="{88DE8AC7-1340-46CF-A21B-09B8D73A21BB}" srcOrd="0" destOrd="0" presId="urn:microsoft.com/office/officeart/2005/8/layout/hierarchy1"/>
    <dgm:cxn modelId="{E3125A6F-DD3A-4904-B94E-2ED4FAF12E10}" type="presOf" srcId="{2A418E72-B605-47C0-9079-6320325FFB32}" destId="{C024A429-F8C1-4E50-8E8A-CAB053A17100}" srcOrd="0" destOrd="0" presId="urn:microsoft.com/office/officeart/2005/8/layout/hierarchy1"/>
    <dgm:cxn modelId="{EEAC7498-3810-4445-AEF6-44D61B14D2EB}" srcId="{943EC70D-F2BA-4472-9E16-0BCC83A02EC0}" destId="{2A418E72-B605-47C0-9079-6320325FFB32}" srcOrd="0" destOrd="0" parTransId="{15D400D2-86B0-4746-8575-4C81D3EC47C1}" sibTransId="{07A6A52B-5956-4076-8CDE-33B12C462E52}"/>
    <dgm:cxn modelId="{193F5081-1CD6-4338-9E39-A29FF4E4C1A8}" srcId="{DBAFE253-9E06-4EF0-8851-4E44BFA08C04}" destId="{A9AC0692-48E4-408C-AE12-69AF613982D5}" srcOrd="0" destOrd="0" parTransId="{B08C0BDE-57CC-4D82-B3C2-B4A5AE4BF642}" sibTransId="{4AB90675-BAA1-4E5F-86E0-EE03F1C684CB}"/>
    <dgm:cxn modelId="{880B0FE8-E77E-435E-9585-E8722FB9EB9E}" type="presOf" srcId="{5BF6AD3B-9D0B-4101-A2E3-7FB14ECF5604}" destId="{5CA70452-451D-4DAA-B9EA-288A8B723CC3}" srcOrd="0" destOrd="0" presId="urn:microsoft.com/office/officeart/2005/8/layout/hierarchy1"/>
    <dgm:cxn modelId="{8E70AC90-3354-41A1-9209-8F6B9A161616}" srcId="{CA957B4A-C714-49E0-9245-C13194A64383}" destId="{DBAFE253-9E06-4EF0-8851-4E44BFA08C04}" srcOrd="1" destOrd="0" parTransId="{5609777D-0072-4E56-8AA8-B6880847CBE8}" sibTransId="{0FF74406-C363-4E7E-81E6-3C2A19BF3488}"/>
    <dgm:cxn modelId="{4A8415CA-A920-4EA8-BEAE-5123B7932BAE}" type="presOf" srcId="{9AAB2C55-812B-42AD-83CE-4425B462E020}" destId="{8313FE66-9129-4EB2-8C8D-A3DA8C5AC2F8}" srcOrd="0" destOrd="0" presId="urn:microsoft.com/office/officeart/2005/8/layout/hierarchy1"/>
    <dgm:cxn modelId="{3908B275-5C04-45CB-982E-B1640EA81CD7}" type="presOf" srcId="{5609777D-0072-4E56-8AA8-B6880847CBE8}" destId="{6CF038C0-E670-44D4-BF08-C4F76EB8BA24}" srcOrd="0" destOrd="0" presId="urn:microsoft.com/office/officeart/2005/8/layout/hierarchy1"/>
    <dgm:cxn modelId="{D019649C-1C83-4B38-93E0-725A1A65CA92}" type="presOf" srcId="{B08C0BDE-57CC-4D82-B3C2-B4A5AE4BF642}" destId="{1FC026B2-29FF-4710-8A39-658C63D52BEF}" srcOrd="0" destOrd="0" presId="urn:microsoft.com/office/officeart/2005/8/layout/hierarchy1"/>
    <dgm:cxn modelId="{92D1A1CC-E894-4E28-8DAF-7037DCE984C6}" srcId="{943EC70D-F2BA-4472-9E16-0BCC83A02EC0}" destId="{92A558EA-0C7B-4C34-BEDC-13FECCF1191D}" srcOrd="1" destOrd="0" parTransId="{5BF6AD3B-9D0B-4101-A2E3-7FB14ECF5604}" sibTransId="{CFD5B44D-BF4F-4162-B9E3-6E144A67F5D5}"/>
    <dgm:cxn modelId="{E2B7E336-DD39-41E3-B042-6BC09442CCF7}" type="presOf" srcId="{DA88A49D-9B73-4A95-A749-52068D9AA4B7}" destId="{7A9ED64A-80A6-4C58-9239-D2C2D0A0EBD5}" srcOrd="0" destOrd="0" presId="urn:microsoft.com/office/officeart/2005/8/layout/hierarchy1"/>
    <dgm:cxn modelId="{97C92D04-706E-4766-98D4-11EBFE952D12}" type="presOf" srcId="{92A558EA-0C7B-4C34-BEDC-13FECCF1191D}" destId="{4F125800-9E1B-4C1E-B2AB-93622D2D45B5}" srcOrd="0" destOrd="0" presId="urn:microsoft.com/office/officeart/2005/8/layout/hierarchy1"/>
    <dgm:cxn modelId="{E69EFCD5-801D-42A8-A895-755C43F611DC}" type="presOf" srcId="{DBAFE253-9E06-4EF0-8851-4E44BFA08C04}" destId="{6496FF48-D46C-4822-9F73-7337B0DB25E5}" srcOrd="0" destOrd="0" presId="urn:microsoft.com/office/officeart/2005/8/layout/hierarchy1"/>
    <dgm:cxn modelId="{079E92A8-9E4A-4AB5-9B23-0AF4643A5019}" srcId="{CA957B4A-C714-49E0-9245-C13194A64383}" destId="{943EC70D-F2BA-4472-9E16-0BCC83A02EC0}" srcOrd="0" destOrd="0" parTransId="{DA88A49D-9B73-4A95-A749-52068D9AA4B7}" sibTransId="{26BF38E9-64F7-4D61-8040-F8FB06E679DB}"/>
    <dgm:cxn modelId="{9117518B-0794-4115-B283-75FE7BFF49F3}" type="presOf" srcId="{943EC70D-F2BA-4472-9E16-0BCC83A02EC0}" destId="{159E4CE1-D0A2-4067-AE69-2E8ABA256C7E}" srcOrd="0" destOrd="0" presId="urn:microsoft.com/office/officeart/2005/8/layout/hierarchy1"/>
    <dgm:cxn modelId="{AEDFF9C7-5754-4B3F-8340-BD1B057E0B89}" type="presOf" srcId="{15D400D2-86B0-4746-8575-4C81D3EC47C1}" destId="{F44F892F-9F71-4048-9FDF-7DF4F358D9F3}" srcOrd="0" destOrd="0" presId="urn:microsoft.com/office/officeart/2005/8/layout/hierarchy1"/>
    <dgm:cxn modelId="{9AA8A3FD-622E-45A4-810E-A3BB502CAFA9}" srcId="{9AAB2C55-812B-42AD-83CE-4425B462E020}" destId="{CA957B4A-C714-49E0-9245-C13194A64383}" srcOrd="0" destOrd="0" parTransId="{29DFA4EB-7C1F-47C9-853D-A8B1B1F3A81C}" sibTransId="{BF75851D-167E-494D-A6BB-F9F1987FE0D1}"/>
    <dgm:cxn modelId="{AC690D99-FED4-4A6D-8ABE-81198B6908A6}" type="presOf" srcId="{CA957B4A-C714-49E0-9245-C13194A64383}" destId="{98010D06-1511-4C37-B914-D433E97C95BD}" srcOrd="0" destOrd="0" presId="urn:microsoft.com/office/officeart/2005/8/layout/hierarchy1"/>
    <dgm:cxn modelId="{1BED9681-E19E-46A6-83E5-56A711B7CC15}" type="presParOf" srcId="{8313FE66-9129-4EB2-8C8D-A3DA8C5AC2F8}" destId="{4004A1B3-3B16-405B-92C7-6FCF20787310}" srcOrd="0" destOrd="0" presId="urn:microsoft.com/office/officeart/2005/8/layout/hierarchy1"/>
    <dgm:cxn modelId="{7E206D53-6F81-4AE6-BAC0-CC2DCFBCAE80}" type="presParOf" srcId="{4004A1B3-3B16-405B-92C7-6FCF20787310}" destId="{EE13CB35-F630-4CA5-84CF-2959BBADAE89}" srcOrd="0" destOrd="0" presId="urn:microsoft.com/office/officeart/2005/8/layout/hierarchy1"/>
    <dgm:cxn modelId="{8675141F-8743-4387-9054-930391B9EF1E}" type="presParOf" srcId="{EE13CB35-F630-4CA5-84CF-2959BBADAE89}" destId="{82477261-545A-48C2-8D3F-BC9FD2DE3B3B}" srcOrd="0" destOrd="0" presId="urn:microsoft.com/office/officeart/2005/8/layout/hierarchy1"/>
    <dgm:cxn modelId="{3F58696B-8CD2-4668-AF4F-DC6C3D82967C}" type="presParOf" srcId="{EE13CB35-F630-4CA5-84CF-2959BBADAE89}" destId="{98010D06-1511-4C37-B914-D433E97C95BD}" srcOrd="1" destOrd="0" presId="urn:microsoft.com/office/officeart/2005/8/layout/hierarchy1"/>
    <dgm:cxn modelId="{FAE3BEA2-7651-4061-8977-D227FBAA1D6D}" type="presParOf" srcId="{4004A1B3-3B16-405B-92C7-6FCF20787310}" destId="{A6788A54-1FF1-417F-90C3-6C6A7F45BA66}" srcOrd="1" destOrd="0" presId="urn:microsoft.com/office/officeart/2005/8/layout/hierarchy1"/>
    <dgm:cxn modelId="{0118FED3-234C-4758-9C97-10DFDF28EF48}" type="presParOf" srcId="{A6788A54-1FF1-417F-90C3-6C6A7F45BA66}" destId="{7A9ED64A-80A6-4C58-9239-D2C2D0A0EBD5}" srcOrd="0" destOrd="0" presId="urn:microsoft.com/office/officeart/2005/8/layout/hierarchy1"/>
    <dgm:cxn modelId="{15EB673E-4C0B-439C-ADB8-F01FF353B7C0}" type="presParOf" srcId="{A6788A54-1FF1-417F-90C3-6C6A7F45BA66}" destId="{4694CB5C-0D39-4B15-BD2D-9E449C2325B3}" srcOrd="1" destOrd="0" presId="urn:microsoft.com/office/officeart/2005/8/layout/hierarchy1"/>
    <dgm:cxn modelId="{B5ED5082-A76B-4697-B98D-91D2F3B92350}" type="presParOf" srcId="{4694CB5C-0D39-4B15-BD2D-9E449C2325B3}" destId="{8A0A3BEC-08E9-46F3-954C-A8A44EC5D326}" srcOrd="0" destOrd="0" presId="urn:microsoft.com/office/officeart/2005/8/layout/hierarchy1"/>
    <dgm:cxn modelId="{FF7E1853-568F-4922-9A6F-76054FD585E1}" type="presParOf" srcId="{8A0A3BEC-08E9-46F3-954C-A8A44EC5D326}" destId="{DD7420A7-BD8F-422E-B439-F200E69B9460}" srcOrd="0" destOrd="0" presId="urn:microsoft.com/office/officeart/2005/8/layout/hierarchy1"/>
    <dgm:cxn modelId="{7C34891A-F050-4DDC-8A74-25ABDBC786F2}" type="presParOf" srcId="{8A0A3BEC-08E9-46F3-954C-A8A44EC5D326}" destId="{159E4CE1-D0A2-4067-AE69-2E8ABA256C7E}" srcOrd="1" destOrd="0" presId="urn:microsoft.com/office/officeart/2005/8/layout/hierarchy1"/>
    <dgm:cxn modelId="{E39FA79C-0685-4D53-8747-028EB3A45EF1}" type="presParOf" srcId="{4694CB5C-0D39-4B15-BD2D-9E449C2325B3}" destId="{5C12C4C6-5A42-428C-9BFA-F25C8A79CB00}" srcOrd="1" destOrd="0" presId="urn:microsoft.com/office/officeart/2005/8/layout/hierarchy1"/>
    <dgm:cxn modelId="{23F77B35-2D7B-4332-9541-EE991D9E4CAD}" type="presParOf" srcId="{5C12C4C6-5A42-428C-9BFA-F25C8A79CB00}" destId="{F44F892F-9F71-4048-9FDF-7DF4F358D9F3}" srcOrd="0" destOrd="0" presId="urn:microsoft.com/office/officeart/2005/8/layout/hierarchy1"/>
    <dgm:cxn modelId="{D65633F3-6D37-41C8-B555-3FF146FA5544}" type="presParOf" srcId="{5C12C4C6-5A42-428C-9BFA-F25C8A79CB00}" destId="{DF832E54-D093-4762-83B1-DBE2BDB17784}" srcOrd="1" destOrd="0" presId="urn:microsoft.com/office/officeart/2005/8/layout/hierarchy1"/>
    <dgm:cxn modelId="{9CAD3622-06F5-49B7-B41D-375A71E56B68}" type="presParOf" srcId="{DF832E54-D093-4762-83B1-DBE2BDB17784}" destId="{D38A565B-60BB-4457-99B0-2EFC1FF7A364}" srcOrd="0" destOrd="0" presId="urn:microsoft.com/office/officeart/2005/8/layout/hierarchy1"/>
    <dgm:cxn modelId="{084BAD63-130B-4778-ACAC-070DCE76148D}" type="presParOf" srcId="{D38A565B-60BB-4457-99B0-2EFC1FF7A364}" destId="{63967BF2-FFD0-4783-87ED-464C91EFCD91}" srcOrd="0" destOrd="0" presId="urn:microsoft.com/office/officeart/2005/8/layout/hierarchy1"/>
    <dgm:cxn modelId="{895E2200-CA3F-42DC-A238-9260B802F39C}" type="presParOf" srcId="{D38A565B-60BB-4457-99B0-2EFC1FF7A364}" destId="{C024A429-F8C1-4E50-8E8A-CAB053A17100}" srcOrd="1" destOrd="0" presId="urn:microsoft.com/office/officeart/2005/8/layout/hierarchy1"/>
    <dgm:cxn modelId="{328680EC-78B8-4391-BEC0-B17619D5F0F3}" type="presParOf" srcId="{DF832E54-D093-4762-83B1-DBE2BDB17784}" destId="{2527A5C5-35E2-46D8-98DC-C9B5123144CD}" srcOrd="1" destOrd="0" presId="urn:microsoft.com/office/officeart/2005/8/layout/hierarchy1"/>
    <dgm:cxn modelId="{695210D6-094F-4C64-8E07-CD23C3388722}" type="presParOf" srcId="{5C12C4C6-5A42-428C-9BFA-F25C8A79CB00}" destId="{5CA70452-451D-4DAA-B9EA-288A8B723CC3}" srcOrd="2" destOrd="0" presId="urn:microsoft.com/office/officeart/2005/8/layout/hierarchy1"/>
    <dgm:cxn modelId="{8540FFB1-F1E8-4F5B-A390-4A3367549D8F}" type="presParOf" srcId="{5C12C4C6-5A42-428C-9BFA-F25C8A79CB00}" destId="{78A461B0-E130-4E29-9F08-CA17F4D20AF1}" srcOrd="3" destOrd="0" presId="urn:microsoft.com/office/officeart/2005/8/layout/hierarchy1"/>
    <dgm:cxn modelId="{1D437CED-62E4-4E82-A1FB-2EFFFDB00FB2}" type="presParOf" srcId="{78A461B0-E130-4E29-9F08-CA17F4D20AF1}" destId="{B674160F-4F68-4D91-BCBA-8987909601E8}" srcOrd="0" destOrd="0" presId="urn:microsoft.com/office/officeart/2005/8/layout/hierarchy1"/>
    <dgm:cxn modelId="{AF3E7125-E478-4DF6-BF58-3451FEE2865E}" type="presParOf" srcId="{B674160F-4F68-4D91-BCBA-8987909601E8}" destId="{1E57C1F6-40B3-424E-B7C0-E950080EDDEB}" srcOrd="0" destOrd="0" presId="urn:microsoft.com/office/officeart/2005/8/layout/hierarchy1"/>
    <dgm:cxn modelId="{8F294F46-24B4-44D5-93D8-8E18C7536D39}" type="presParOf" srcId="{B674160F-4F68-4D91-BCBA-8987909601E8}" destId="{4F125800-9E1B-4C1E-B2AB-93622D2D45B5}" srcOrd="1" destOrd="0" presId="urn:microsoft.com/office/officeart/2005/8/layout/hierarchy1"/>
    <dgm:cxn modelId="{91E0284F-B212-4307-8B98-99A4D8B9EA19}" type="presParOf" srcId="{78A461B0-E130-4E29-9F08-CA17F4D20AF1}" destId="{98877CB1-A732-41B5-9FBD-D898461411C0}" srcOrd="1" destOrd="0" presId="urn:microsoft.com/office/officeart/2005/8/layout/hierarchy1"/>
    <dgm:cxn modelId="{08BF7D51-5F8C-45B8-99D7-74408B6B82A5}" type="presParOf" srcId="{A6788A54-1FF1-417F-90C3-6C6A7F45BA66}" destId="{6CF038C0-E670-44D4-BF08-C4F76EB8BA24}" srcOrd="2" destOrd="0" presId="urn:microsoft.com/office/officeart/2005/8/layout/hierarchy1"/>
    <dgm:cxn modelId="{1FFAD148-A29D-444F-9D76-369DA9BC565B}" type="presParOf" srcId="{A6788A54-1FF1-417F-90C3-6C6A7F45BA66}" destId="{E8E47951-D598-46C0-AE17-FE293696FC8C}" srcOrd="3" destOrd="0" presId="urn:microsoft.com/office/officeart/2005/8/layout/hierarchy1"/>
    <dgm:cxn modelId="{5DCD7D78-88BF-4098-AB79-8D660AB4A0D6}" type="presParOf" srcId="{E8E47951-D598-46C0-AE17-FE293696FC8C}" destId="{536E0204-318F-49CF-AB2A-1C6E3D34BBEE}" srcOrd="0" destOrd="0" presId="urn:microsoft.com/office/officeart/2005/8/layout/hierarchy1"/>
    <dgm:cxn modelId="{567472A4-52D0-4B4E-9B80-721FCC77A6A3}" type="presParOf" srcId="{536E0204-318F-49CF-AB2A-1C6E3D34BBEE}" destId="{4664CD45-617F-46A5-B6D0-8ABA105BB6B7}" srcOrd="0" destOrd="0" presId="urn:microsoft.com/office/officeart/2005/8/layout/hierarchy1"/>
    <dgm:cxn modelId="{E1BA5871-62AF-42F7-9085-D1F6684E7509}" type="presParOf" srcId="{536E0204-318F-49CF-AB2A-1C6E3D34BBEE}" destId="{6496FF48-D46C-4822-9F73-7337B0DB25E5}" srcOrd="1" destOrd="0" presId="urn:microsoft.com/office/officeart/2005/8/layout/hierarchy1"/>
    <dgm:cxn modelId="{D93D8A79-5985-4F8A-893A-DCF58F443F0E}" type="presParOf" srcId="{E8E47951-D598-46C0-AE17-FE293696FC8C}" destId="{DC3061A9-39F5-4B60-BA95-0CAFAC77AA4C}" srcOrd="1" destOrd="0" presId="urn:microsoft.com/office/officeart/2005/8/layout/hierarchy1"/>
    <dgm:cxn modelId="{DE40FAAF-4496-4605-A52A-FE8967D2D578}" type="presParOf" srcId="{DC3061A9-39F5-4B60-BA95-0CAFAC77AA4C}" destId="{1FC026B2-29FF-4710-8A39-658C63D52BEF}" srcOrd="0" destOrd="0" presId="urn:microsoft.com/office/officeart/2005/8/layout/hierarchy1"/>
    <dgm:cxn modelId="{9D6C0209-25C5-428E-9093-BAD43175723D}" type="presParOf" srcId="{DC3061A9-39F5-4B60-BA95-0CAFAC77AA4C}" destId="{47906A38-826C-47D1-8E01-4C3DF3986631}" srcOrd="1" destOrd="0" presId="urn:microsoft.com/office/officeart/2005/8/layout/hierarchy1"/>
    <dgm:cxn modelId="{6947D8EE-C76A-4756-9513-DA46D0E1D48A}" type="presParOf" srcId="{47906A38-826C-47D1-8E01-4C3DF3986631}" destId="{7B026D1F-A866-48CA-AC93-BAC26BE9D260}" srcOrd="0" destOrd="0" presId="urn:microsoft.com/office/officeart/2005/8/layout/hierarchy1"/>
    <dgm:cxn modelId="{A98F5CCF-0F24-457C-8F1A-3D1B5E35156D}" type="presParOf" srcId="{7B026D1F-A866-48CA-AC93-BAC26BE9D260}" destId="{F696C26E-ECF2-4852-AE3C-5C9BB333B6BE}" srcOrd="0" destOrd="0" presId="urn:microsoft.com/office/officeart/2005/8/layout/hierarchy1"/>
    <dgm:cxn modelId="{E53E89E1-6D92-48B1-9126-B6C5BA6403CC}" type="presParOf" srcId="{7B026D1F-A866-48CA-AC93-BAC26BE9D260}" destId="{88DE8AC7-1340-46CF-A21B-09B8D73A21BB}" srcOrd="1" destOrd="0" presId="urn:microsoft.com/office/officeart/2005/8/layout/hierarchy1"/>
    <dgm:cxn modelId="{1A9DDF73-0C5E-4076-8BD4-6F9A3B8AA469}" type="presParOf" srcId="{47906A38-826C-47D1-8E01-4C3DF3986631}" destId="{B18AC6E4-1CFB-4201-905C-43E0CBB3B127}"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97035A5-E635-4847-8FAA-ABA2E49EC995}" type="datetimeFigureOut">
              <a:rPr lang="en-US" smtClean="0"/>
              <a:pPr/>
              <a:t>2/20/2009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D97F00D-319F-46CA-A721-2A231ABB727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ACACCF2-97D7-476B-88DB-32FCD77882DB}" type="datetimeFigureOut">
              <a:rPr lang="en-US" smtClean="0"/>
              <a:pPr/>
              <a:t>2/20/2009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3FFFF2F-02EB-402E-BD47-3460A79683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Language </a:t>
            </a:r>
            <a:r>
              <a:rPr lang="en-US" dirty="0" err="1" smtClean="0"/>
              <a:t>Devel</a:t>
            </a:r>
            <a:r>
              <a:rPr lang="en-US" dirty="0" smtClean="0"/>
              <a:t> is for all kids.  This session about helping kids access difficult or contextually</a:t>
            </a:r>
            <a:r>
              <a:rPr lang="en-US" baseline="0" dirty="0" smtClean="0"/>
              <a:t> different text.</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Directions</a:t>
            </a:r>
            <a:r>
              <a:rPr lang="en-US" baseline="0" dirty="0" smtClean="0"/>
              <a:t> for activity.  Will look at CSAP released items because they can usually illustrate and pinpoint the things that give kids difficulty when they try to access unfamiliar text.</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a:t>
            </a:r>
            <a:r>
              <a:rPr lang="en-US" baseline="0" dirty="0" smtClean="0"/>
              <a:t> these guiding questions when the participants know that kids need ‘something’ but are unsure what it </a:t>
            </a:r>
            <a:r>
              <a:rPr lang="en-US" baseline="0" dirty="0" smtClean="0"/>
              <a:t>is, </a:t>
            </a:r>
            <a:r>
              <a:rPr lang="en-US" baseline="0" dirty="0" smtClean="0"/>
              <a:t>and </a:t>
            </a:r>
            <a:r>
              <a:rPr lang="en-US" baseline="0" dirty="0" smtClean="0"/>
              <a:t>unaware </a:t>
            </a:r>
            <a:r>
              <a:rPr lang="en-US" baseline="0" dirty="0" smtClean="0"/>
              <a:t>of where to begin.</a:t>
            </a:r>
          </a:p>
          <a:p>
            <a:r>
              <a:rPr lang="en-US" baseline="0" dirty="0" smtClean="0"/>
              <a:t>Use the questions as you read the released items.  Jot notes in the ‘triangles’ share out whole group.</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 Judy K. Montgomery’s work in</a:t>
            </a:r>
            <a:r>
              <a:rPr lang="en-US" baseline="0" dirty="0" smtClean="0"/>
              <a:t> RTI and Speech Pathology.  There are 3 types of words kid need to read- especially at secondary level.</a:t>
            </a:r>
          </a:p>
          <a:p>
            <a:r>
              <a:rPr lang="en-US" baseline="0" dirty="0" smtClean="0"/>
              <a:t>Explain role of HFW and how they are used.  Do same for Operational and Technical.  Discuss how secondary reading has less to do with HFW and ‘sounding out’  more to do with making meaning of unknown concepts and higher level tasks.</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 CMP; Grade 6; ‘covering’ book;</a:t>
            </a:r>
            <a:r>
              <a:rPr lang="en-US" baseline="0" dirty="0" smtClean="0"/>
              <a:t> page 23?  Illustrates what reading looks like when kids only know HFW; HFW + operational.</a:t>
            </a:r>
          </a:p>
          <a:p>
            <a:r>
              <a:rPr lang="en-US" baseline="0" dirty="0" smtClean="0"/>
              <a:t>Note that when they know the operational- at least they know what they should be doing.  The technical is the ‘math instruction’</a:t>
            </a:r>
          </a:p>
          <a:p>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when</a:t>
            </a:r>
            <a:r>
              <a:rPr lang="en-US" baseline="0" dirty="0" smtClean="0"/>
              <a:t> it all comes together. (remaining blanks say, “In general”)  Note: MEANING of reading is carried in the operational and technical words together.  Also: Operational is implied in the 2</a:t>
            </a:r>
            <a:r>
              <a:rPr lang="en-US" baseline="30000" dirty="0" smtClean="0"/>
              <a:t>nd</a:t>
            </a:r>
            <a:r>
              <a:rPr lang="en-US" baseline="0" dirty="0" smtClean="0"/>
              <a:t> sentence.  We have to think out loud about this so that kids learn how to figure out tasks.</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teachers</a:t>
            </a:r>
            <a:r>
              <a:rPr lang="en-US" baseline="0" dirty="0" smtClean="0"/>
              <a:t> of purpose: not to teach content, but to learn how to make sense of the text.  Between slide #8 and #9 demo a page with questions/tasks on it – P.23 and 24 are good.  Highlight using operational and technical words together to summarize the task in the question: “So I have to look at the figures and explain how I know that changing the perimeter doesn’t change the area.”</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a:t>
            </a:r>
            <a:r>
              <a:rPr lang="en-US" baseline="0" dirty="0" smtClean="0"/>
              <a:t> about how this work can be used as a SMART Goal. These are the questions to look at pre and post use of the strategy.</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a:t>
            </a:r>
            <a:r>
              <a:rPr lang="en-US" baseline="0" dirty="0" smtClean="0"/>
              <a:t> commitments to growth.  Walk through the levels on the graphic.  Open for questions. Have teachers reflect quietly and complete slide 11 on their own.  Then share out.  Collect these, make </a:t>
            </a:r>
            <a:r>
              <a:rPr lang="en-US" baseline="0" smtClean="0"/>
              <a:t>copies, return </a:t>
            </a:r>
            <a:r>
              <a:rPr lang="en-US" baseline="0" dirty="0" smtClean="0"/>
              <a:t>to teachers</a:t>
            </a:r>
            <a:endParaRPr lang="en-US" dirty="0"/>
          </a:p>
        </p:txBody>
      </p:sp>
      <p:sp>
        <p:nvSpPr>
          <p:cNvPr id="4" name="Slide Number Placeholder 3"/>
          <p:cNvSpPr>
            <a:spLocks noGrp="1"/>
          </p:cNvSpPr>
          <p:nvPr>
            <p:ph type="sldNum" sz="quarter" idx="10"/>
          </p:nvPr>
        </p:nvSpPr>
        <p:spPr/>
        <p:txBody>
          <a:bodyPr/>
          <a:lstStyle/>
          <a:p>
            <a:fld id="{E3FFFF2F-02EB-402E-BD47-3460A796838D}"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2/20/2009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2/20/2009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2/20/2009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2/20/2009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2/20/2009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 strategy </a:t>
            </a:r>
            <a:r>
              <a:rPr lang="en-US" dirty="0" smtClean="0"/>
              <a:t>for supporting student access </a:t>
            </a:r>
            <a:r>
              <a:rPr lang="en-US" dirty="0" smtClean="0"/>
              <a:t>to, </a:t>
            </a:r>
            <a:r>
              <a:rPr lang="en-US" dirty="0" smtClean="0"/>
              <a:t>and use </a:t>
            </a:r>
            <a:r>
              <a:rPr lang="en-US" dirty="0" smtClean="0"/>
              <a:t>of, </a:t>
            </a:r>
            <a:r>
              <a:rPr lang="en-US" dirty="0" smtClean="0"/>
              <a:t>academic language in Mathematics</a:t>
            </a:r>
            <a:endParaRPr lang="en-US" dirty="0"/>
          </a:p>
        </p:txBody>
      </p:sp>
      <p:sp>
        <p:nvSpPr>
          <p:cNvPr id="2" name="Title 1"/>
          <p:cNvSpPr>
            <a:spLocks noGrp="1"/>
          </p:cNvSpPr>
          <p:nvPr>
            <p:ph type="ctrTitle"/>
          </p:nvPr>
        </p:nvSpPr>
        <p:spPr/>
        <p:txBody>
          <a:bodyPr>
            <a:normAutofit/>
          </a:bodyPr>
          <a:lstStyle/>
          <a:p>
            <a:r>
              <a:rPr smtClean="0"/>
              <a:t>Language Development in Mathematics</a:t>
            </a:r>
            <a:endParaRPr lang="en-US" dirty="0"/>
          </a:p>
        </p:txBody>
      </p:sp>
      <p:sp>
        <p:nvSpPr>
          <p:cNvPr id="4" name="TextBox 3"/>
          <p:cNvSpPr txBox="1"/>
          <p:nvPr/>
        </p:nvSpPr>
        <p:spPr>
          <a:xfrm>
            <a:off x="304800" y="6248400"/>
            <a:ext cx="3200400" cy="369332"/>
          </a:xfrm>
          <a:prstGeom prst="rect">
            <a:avLst/>
          </a:prstGeom>
          <a:noFill/>
          <a:ln>
            <a:solidFill>
              <a:schemeClr val="bg1"/>
            </a:solidFill>
          </a:ln>
        </p:spPr>
        <p:txBody>
          <a:bodyPr wrap="square" rtlCol="0">
            <a:spAutoFit/>
          </a:bodyPr>
          <a:lstStyle/>
          <a:p>
            <a:r>
              <a:rPr lang="en-US" dirty="0" smtClean="0"/>
              <a:t>R. Marques-Guerrero (DPS 2009)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74638"/>
            <a:ext cx="7772400" cy="868362"/>
          </a:xfrm>
        </p:spPr>
        <p:txBody>
          <a:bodyPr/>
          <a:lstStyle/>
          <a:p>
            <a:r>
              <a:rPr lang="en-US" dirty="0" smtClean="0"/>
              <a:t>Learning goals:</a:t>
            </a:r>
            <a:endParaRPr lang="en-US" dirty="0"/>
          </a:p>
        </p:txBody>
      </p:sp>
      <p:graphicFrame>
        <p:nvGraphicFramePr>
          <p:cNvPr id="13" name="Diagram 12"/>
          <p:cNvGraphicFramePr/>
          <p:nvPr/>
        </p:nvGraphicFramePr>
        <p:xfrm>
          <a:off x="457200" y="1219200"/>
          <a:ext cx="79248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5">
                    <a:lumMod val="50000"/>
                  </a:schemeClr>
                </a:solidFill>
              </a:rPr>
              <a:t>What will you take away from this discussion that you are willing to try?</a:t>
            </a:r>
            <a:endParaRPr lang="en-US" b="1" dirty="0">
              <a:solidFill>
                <a:schemeClr val="accent5">
                  <a:lumMod val="50000"/>
                </a:schemeClr>
              </a:solidFill>
            </a:endParaRPr>
          </a:p>
        </p:txBody>
      </p:sp>
      <p:graphicFrame>
        <p:nvGraphicFramePr>
          <p:cNvPr id="4" name="Content Placeholder 3"/>
          <p:cNvGraphicFramePr>
            <a:graphicFrameLocks noGrp="1"/>
          </p:cNvGraphicFramePr>
          <p:nvPr>
            <p:ph sz="quarter" idx="1"/>
          </p:nvPr>
        </p:nvGraphicFramePr>
        <p:xfrm>
          <a:off x="304800" y="1524000"/>
          <a:ext cx="8382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228600" y="304800"/>
          <a:ext cx="91440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expected?</a:t>
            </a:r>
            <a:endParaRPr lang="en-US" dirty="0"/>
          </a:p>
        </p:txBody>
      </p:sp>
      <p:sp>
        <p:nvSpPr>
          <p:cNvPr id="5" name="Content Placeholder 4"/>
          <p:cNvSpPr>
            <a:spLocks noGrp="1"/>
          </p:cNvSpPr>
          <p:nvPr>
            <p:ph sz="quarter" idx="1"/>
          </p:nvPr>
        </p:nvSpPr>
        <p:spPr/>
        <p:txBody>
          <a:bodyPr/>
          <a:lstStyle/>
          <a:p>
            <a:r>
              <a:rPr lang="en-US" dirty="0" smtClean="0"/>
              <a:t>In grade-level groups, read the released items for mathematics. </a:t>
            </a:r>
          </a:p>
          <a:p>
            <a:pPr>
              <a:buNone/>
            </a:pPr>
            <a:endParaRPr lang="en-US" dirty="0" smtClean="0"/>
          </a:p>
          <a:p>
            <a:r>
              <a:rPr lang="en-US" dirty="0" smtClean="0"/>
              <a:t>As you read each question, ask yourself what reading and/or writing abilities do kids need to answer the question.</a:t>
            </a:r>
          </a:p>
          <a:p>
            <a:pPr>
              <a:buNone/>
            </a:pPr>
            <a:endParaRPr lang="en-US" dirty="0" smtClean="0"/>
          </a:p>
          <a:p>
            <a:pPr>
              <a:buNone/>
            </a:pPr>
            <a:endParaRPr lang="en-US" dirty="0" smtClean="0"/>
          </a:p>
          <a:p>
            <a:r>
              <a:rPr lang="en-US" dirty="0" smtClean="0"/>
              <a:t>Take a moment after thinking about each question to jot down your thoughts on the ‘Defining the Issue’ worksheet.</a:t>
            </a:r>
            <a:endParaRPr lang="en-US" dirty="0"/>
          </a:p>
        </p:txBody>
      </p:sp>
      <p:pic>
        <p:nvPicPr>
          <p:cNvPr id="1027" name="Picture 3" descr="C:\Documents and Settings\rmarque\Local Settings\Temporary Internet Files\Content.IE5\H6MYXJ8T\MCj04238280000[1].wmf"/>
          <p:cNvPicPr>
            <a:picLocks noChangeAspect="1" noChangeArrowheads="1"/>
          </p:cNvPicPr>
          <p:nvPr/>
        </p:nvPicPr>
        <p:blipFill>
          <a:blip r:embed="rId3"/>
          <a:srcRect/>
          <a:stretch>
            <a:fillRect/>
          </a:stretch>
        </p:blipFill>
        <p:spPr bwMode="auto">
          <a:xfrm>
            <a:off x="7543800" y="3276600"/>
            <a:ext cx="816845" cy="1295400"/>
          </a:xfrm>
          <a:prstGeom prst="rect">
            <a:avLst/>
          </a:prstGeom>
          <a:noFill/>
        </p:spPr>
      </p:pic>
      <p:pic>
        <p:nvPicPr>
          <p:cNvPr id="1028" name="Picture 4" descr="C:\Documents and Settings\rmarque\Local Settings\Temporary Internet Files\Content.IE5\4NJ7CWQ4\MCj04281130000[1].wmf"/>
          <p:cNvPicPr>
            <a:picLocks noChangeAspect="1" noChangeArrowheads="1"/>
          </p:cNvPicPr>
          <p:nvPr/>
        </p:nvPicPr>
        <p:blipFill>
          <a:blip r:embed="rId4"/>
          <a:srcRect/>
          <a:stretch>
            <a:fillRect/>
          </a:stretch>
        </p:blipFill>
        <p:spPr bwMode="auto">
          <a:xfrm>
            <a:off x="3048000" y="1905000"/>
            <a:ext cx="838200" cy="905013"/>
          </a:xfrm>
          <a:prstGeom prst="rect">
            <a:avLst/>
          </a:prstGeom>
          <a:noFill/>
        </p:spPr>
      </p:pic>
      <p:pic>
        <p:nvPicPr>
          <p:cNvPr id="1030" name="Picture 6" descr="C:\Documents and Settings\rmarque\Local Settings\Temporary Internet Files\Content.IE5\ZOCIP9QW\MCj04398240000[1].png"/>
          <p:cNvPicPr>
            <a:picLocks noChangeAspect="1" noChangeArrowheads="1"/>
          </p:cNvPicPr>
          <p:nvPr/>
        </p:nvPicPr>
        <p:blipFill>
          <a:blip r:embed="rId5"/>
          <a:srcRect/>
          <a:stretch>
            <a:fillRect/>
          </a:stretch>
        </p:blipFill>
        <p:spPr bwMode="auto">
          <a:xfrm>
            <a:off x="7620000" y="5257800"/>
            <a:ext cx="1219200" cy="1219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Defining the issue:</a:t>
            </a:r>
            <a:endParaRPr lang="en-US" dirty="0"/>
          </a:p>
        </p:txBody>
      </p:sp>
      <p:graphicFrame>
        <p:nvGraphicFramePr>
          <p:cNvPr id="8" name="Diagram 7"/>
          <p:cNvGraphicFramePr/>
          <p:nvPr/>
        </p:nvGraphicFramePr>
        <p:xfrm>
          <a:off x="838200" y="1447800"/>
          <a:ext cx="7543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609600" y="1676400"/>
            <a:ext cx="3124200" cy="1200329"/>
          </a:xfrm>
          <a:prstGeom prst="rect">
            <a:avLst/>
          </a:prstGeom>
          <a:noFill/>
        </p:spPr>
        <p:txBody>
          <a:bodyPr wrap="square" rtlCol="0">
            <a:spAutoFit/>
          </a:bodyPr>
          <a:lstStyle/>
          <a:p>
            <a:r>
              <a:rPr lang="en-US" sz="2400" b="1" dirty="0" smtClean="0"/>
              <a:t>What type of reading and writing is expected?</a:t>
            </a:r>
            <a:endParaRPr lang="en-US" sz="2400" b="1" dirty="0"/>
          </a:p>
        </p:txBody>
      </p:sp>
      <p:sp>
        <p:nvSpPr>
          <p:cNvPr id="10" name="TextBox 9"/>
          <p:cNvSpPr txBox="1"/>
          <p:nvPr/>
        </p:nvSpPr>
        <p:spPr>
          <a:xfrm>
            <a:off x="6400800" y="1752600"/>
            <a:ext cx="2362200" cy="838200"/>
          </a:xfrm>
          <a:prstGeom prst="rect">
            <a:avLst/>
          </a:prstGeom>
          <a:noFill/>
        </p:spPr>
        <p:txBody>
          <a:bodyPr wrap="square" rtlCol="0">
            <a:spAutoFit/>
          </a:bodyPr>
          <a:lstStyle/>
          <a:p>
            <a:r>
              <a:rPr lang="en-US" sz="2400" b="1" dirty="0" smtClean="0"/>
              <a:t>What do kids who ‘get it’ do?</a:t>
            </a:r>
            <a:endParaRPr lang="en-US" sz="2400" b="1" dirty="0"/>
          </a:p>
        </p:txBody>
      </p:sp>
      <p:sp>
        <p:nvSpPr>
          <p:cNvPr id="11" name="TextBox 10"/>
          <p:cNvSpPr txBox="1"/>
          <p:nvPr/>
        </p:nvSpPr>
        <p:spPr>
          <a:xfrm>
            <a:off x="609600" y="4267200"/>
            <a:ext cx="1905000" cy="1200329"/>
          </a:xfrm>
          <a:prstGeom prst="rect">
            <a:avLst/>
          </a:prstGeom>
          <a:noFill/>
        </p:spPr>
        <p:txBody>
          <a:bodyPr wrap="square" rtlCol="0">
            <a:spAutoFit/>
          </a:bodyPr>
          <a:lstStyle/>
          <a:p>
            <a:r>
              <a:rPr lang="en-US" sz="2400" b="1" dirty="0" smtClean="0"/>
              <a:t>What do kids who don’t ‘get it’ do?</a:t>
            </a:r>
            <a:endParaRPr lang="en-US" sz="2400" b="1" dirty="0"/>
          </a:p>
        </p:txBody>
      </p:sp>
      <p:sp>
        <p:nvSpPr>
          <p:cNvPr id="12" name="TextBox 11"/>
          <p:cNvSpPr txBox="1"/>
          <p:nvPr/>
        </p:nvSpPr>
        <p:spPr>
          <a:xfrm>
            <a:off x="6934200" y="4038600"/>
            <a:ext cx="1828800" cy="1569660"/>
          </a:xfrm>
          <a:prstGeom prst="rect">
            <a:avLst/>
          </a:prstGeom>
          <a:noFill/>
        </p:spPr>
        <p:txBody>
          <a:bodyPr wrap="square" rtlCol="0">
            <a:spAutoFit/>
          </a:bodyPr>
          <a:lstStyle/>
          <a:p>
            <a:r>
              <a:rPr lang="en-US" sz="2400" b="1" dirty="0" smtClean="0"/>
              <a:t>What are we doing to support all kids?</a:t>
            </a:r>
            <a:endParaRPr lang="en-US"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715962"/>
          </a:xfrm>
        </p:spPr>
        <p:txBody>
          <a:bodyPr>
            <a:normAutofit fontScale="90000"/>
          </a:bodyPr>
          <a:lstStyle/>
          <a:p>
            <a:r>
              <a:rPr lang="en-US" smtClean="0"/>
              <a:t>Defining the need:</a:t>
            </a:r>
            <a:endParaRPr lang="en-US" dirty="0"/>
          </a:p>
        </p:txBody>
      </p:sp>
      <p:sp>
        <p:nvSpPr>
          <p:cNvPr id="3" name="Rectangle 2"/>
          <p:cNvSpPr/>
          <p:nvPr/>
        </p:nvSpPr>
        <p:spPr>
          <a:xfrm>
            <a:off x="457200" y="1295400"/>
            <a:ext cx="1828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477000" y="1295400"/>
            <a:ext cx="1828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419600" y="1295400"/>
            <a:ext cx="1828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438400" y="1295400"/>
            <a:ext cx="18288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81000" y="2514600"/>
            <a:ext cx="1828800" cy="36576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419600" y="2514600"/>
            <a:ext cx="1828800" cy="36576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438400" y="2514600"/>
            <a:ext cx="1828800" cy="36576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477000" y="2514600"/>
            <a:ext cx="1828800" cy="36576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57200" y="1219200"/>
            <a:ext cx="1981200" cy="1200329"/>
          </a:xfrm>
          <a:prstGeom prst="rect">
            <a:avLst/>
          </a:prstGeom>
          <a:noFill/>
        </p:spPr>
        <p:txBody>
          <a:bodyPr wrap="square" rtlCol="0">
            <a:spAutoFit/>
          </a:bodyPr>
          <a:lstStyle/>
          <a:p>
            <a:r>
              <a:rPr lang="en-US" sz="2400" dirty="0" smtClean="0"/>
              <a:t>Reading and writing expectations</a:t>
            </a:r>
            <a:endParaRPr lang="en-US" sz="2400" dirty="0"/>
          </a:p>
        </p:txBody>
      </p:sp>
      <p:sp>
        <p:nvSpPr>
          <p:cNvPr id="14" name="TextBox 13"/>
          <p:cNvSpPr txBox="1"/>
          <p:nvPr/>
        </p:nvSpPr>
        <p:spPr>
          <a:xfrm>
            <a:off x="2590800" y="1524000"/>
            <a:ext cx="1524000" cy="646331"/>
          </a:xfrm>
          <a:prstGeom prst="rect">
            <a:avLst/>
          </a:prstGeom>
          <a:noFill/>
        </p:spPr>
        <p:txBody>
          <a:bodyPr wrap="square" rtlCol="0">
            <a:spAutoFit/>
          </a:bodyPr>
          <a:lstStyle/>
          <a:p>
            <a:r>
              <a:rPr lang="en-US" sz="3600" dirty="0" smtClean="0"/>
              <a:t>Get it</a:t>
            </a:r>
            <a:endParaRPr lang="en-US" sz="3600" dirty="0"/>
          </a:p>
        </p:txBody>
      </p:sp>
      <p:sp>
        <p:nvSpPr>
          <p:cNvPr id="15" name="TextBox 14"/>
          <p:cNvSpPr txBox="1"/>
          <p:nvPr/>
        </p:nvSpPr>
        <p:spPr>
          <a:xfrm>
            <a:off x="4572000" y="1295400"/>
            <a:ext cx="1524000" cy="1077218"/>
          </a:xfrm>
          <a:prstGeom prst="rect">
            <a:avLst/>
          </a:prstGeom>
          <a:noFill/>
        </p:spPr>
        <p:txBody>
          <a:bodyPr wrap="square" rtlCol="0">
            <a:spAutoFit/>
          </a:bodyPr>
          <a:lstStyle/>
          <a:p>
            <a:r>
              <a:rPr lang="en-US" sz="3200" dirty="0" smtClean="0"/>
              <a:t>Don’t get it</a:t>
            </a:r>
            <a:endParaRPr lang="en-US" sz="3200" dirty="0"/>
          </a:p>
        </p:txBody>
      </p:sp>
      <p:sp>
        <p:nvSpPr>
          <p:cNvPr id="16" name="TextBox 15"/>
          <p:cNvSpPr txBox="1"/>
          <p:nvPr/>
        </p:nvSpPr>
        <p:spPr>
          <a:xfrm>
            <a:off x="6629400" y="1447800"/>
            <a:ext cx="1371600" cy="584775"/>
          </a:xfrm>
          <a:prstGeom prst="rect">
            <a:avLst/>
          </a:prstGeom>
          <a:noFill/>
        </p:spPr>
        <p:txBody>
          <a:bodyPr wrap="square" rtlCol="0">
            <a:spAutoFit/>
          </a:bodyPr>
          <a:lstStyle/>
          <a:p>
            <a:r>
              <a:rPr lang="en-US" sz="3200" dirty="0" smtClean="0"/>
              <a:t>Support</a:t>
            </a:r>
            <a:endParaRPr lang="en-US" sz="3200" dirty="0"/>
          </a:p>
        </p:txBody>
      </p:sp>
      <p:sp>
        <p:nvSpPr>
          <p:cNvPr id="18" name="TextBox 17"/>
          <p:cNvSpPr txBox="1"/>
          <p:nvPr/>
        </p:nvSpPr>
        <p:spPr>
          <a:xfrm>
            <a:off x="457200" y="2514600"/>
            <a:ext cx="1828800" cy="2677656"/>
          </a:xfrm>
          <a:prstGeom prst="rect">
            <a:avLst/>
          </a:prstGeom>
          <a:noFill/>
        </p:spPr>
        <p:txBody>
          <a:bodyPr wrap="square" rtlCol="0">
            <a:spAutoFit/>
          </a:bodyPr>
          <a:lstStyle/>
          <a:p>
            <a:pPr defTabSz="457200">
              <a:buFont typeface="Arial" pitchFamily="34" charset="0"/>
              <a:buChar char="•"/>
            </a:pPr>
            <a:r>
              <a:rPr lang="en-US" sz="2800" dirty="0" smtClean="0"/>
              <a:t>See all the      	parts</a:t>
            </a:r>
          </a:p>
          <a:p>
            <a:pPr defTabSz="182880">
              <a:buFont typeface="Arial" pitchFamily="34" charset="0"/>
              <a:buChar char="•"/>
            </a:pPr>
            <a:r>
              <a:rPr lang="en-US" sz="2800" dirty="0" smtClean="0"/>
              <a:t>Attention   	to changes 	in terms</a:t>
            </a:r>
          </a:p>
          <a:p>
            <a:pPr defTabSz="457200">
              <a:buFont typeface="Arial" pitchFamily="34" charset="0"/>
              <a:buChar char="•"/>
            </a:pPr>
            <a:r>
              <a:rPr lang="en-US" sz="2800" dirty="0" smtClean="0"/>
              <a:t>Take a leap</a:t>
            </a:r>
            <a:endParaRPr lang="en-US" sz="2800" dirty="0"/>
          </a:p>
        </p:txBody>
      </p:sp>
      <p:sp>
        <p:nvSpPr>
          <p:cNvPr id="20" name="TextBox 19"/>
          <p:cNvSpPr txBox="1"/>
          <p:nvPr/>
        </p:nvSpPr>
        <p:spPr>
          <a:xfrm>
            <a:off x="2514600" y="2590800"/>
            <a:ext cx="1676400" cy="3108543"/>
          </a:xfrm>
          <a:prstGeom prst="rect">
            <a:avLst/>
          </a:prstGeom>
          <a:noFill/>
        </p:spPr>
        <p:txBody>
          <a:bodyPr wrap="square" rtlCol="0">
            <a:spAutoFit/>
          </a:bodyPr>
          <a:lstStyle/>
          <a:p>
            <a:pPr defTabSz="182880">
              <a:buFont typeface="Arial" pitchFamily="34" charset="0"/>
              <a:buChar char="•"/>
            </a:pPr>
            <a:r>
              <a:rPr lang="en-US" sz="2800" dirty="0" smtClean="0"/>
              <a:t>Look for 	parts</a:t>
            </a:r>
          </a:p>
          <a:p>
            <a:pPr defTabSz="182880">
              <a:buFont typeface="Arial" pitchFamily="34" charset="0"/>
              <a:buChar char="•"/>
            </a:pPr>
            <a:r>
              <a:rPr lang="en-US" sz="2800" dirty="0" smtClean="0"/>
              <a:t>Notice 	words</a:t>
            </a:r>
          </a:p>
          <a:p>
            <a:pPr defTabSz="182880">
              <a:buFont typeface="Arial" pitchFamily="34" charset="0"/>
              <a:buChar char="•"/>
            </a:pPr>
            <a:r>
              <a:rPr lang="en-US" sz="2800" dirty="0" smtClean="0"/>
              <a:t>‘Know 	how it 	goes’</a:t>
            </a:r>
            <a:endParaRPr lang="en-US" sz="2800" dirty="0"/>
          </a:p>
        </p:txBody>
      </p:sp>
      <p:sp>
        <p:nvSpPr>
          <p:cNvPr id="21" name="TextBox 20"/>
          <p:cNvSpPr txBox="1"/>
          <p:nvPr/>
        </p:nvSpPr>
        <p:spPr>
          <a:xfrm>
            <a:off x="4495800" y="2667000"/>
            <a:ext cx="1905000" cy="3108543"/>
          </a:xfrm>
          <a:prstGeom prst="rect">
            <a:avLst/>
          </a:prstGeom>
          <a:noFill/>
        </p:spPr>
        <p:txBody>
          <a:bodyPr wrap="square" rtlCol="0">
            <a:spAutoFit/>
          </a:bodyPr>
          <a:lstStyle/>
          <a:p>
            <a:pPr defTabSz="182880">
              <a:buFont typeface="Arial" pitchFamily="34" charset="0"/>
              <a:buChar char="•"/>
            </a:pPr>
            <a:r>
              <a:rPr lang="en-US" sz="2800" dirty="0" smtClean="0"/>
              <a:t>Only see 	1question</a:t>
            </a:r>
          </a:p>
          <a:p>
            <a:pPr>
              <a:buFont typeface="Arial" pitchFamily="34" charset="0"/>
              <a:buChar char="•"/>
            </a:pPr>
            <a:r>
              <a:rPr lang="en-US" sz="2800" dirty="0" smtClean="0"/>
              <a:t> Try to ‘make it fit’</a:t>
            </a:r>
          </a:p>
          <a:p>
            <a:pPr defTabSz="182880">
              <a:buFont typeface="Arial" pitchFamily="34" charset="0"/>
              <a:buChar char="•"/>
            </a:pPr>
            <a:r>
              <a:rPr lang="en-US" sz="2800" dirty="0" smtClean="0"/>
              <a:t> Don’t 	know what 	to expect </a:t>
            </a:r>
            <a:endParaRPr lang="en-US" sz="2800" dirty="0"/>
          </a:p>
        </p:txBody>
      </p:sp>
      <p:sp>
        <p:nvSpPr>
          <p:cNvPr id="22" name="TextBox 21"/>
          <p:cNvSpPr txBox="1"/>
          <p:nvPr/>
        </p:nvSpPr>
        <p:spPr>
          <a:xfrm>
            <a:off x="6400800" y="2590800"/>
            <a:ext cx="1981200" cy="2092881"/>
          </a:xfrm>
          <a:prstGeom prst="rect">
            <a:avLst/>
          </a:prstGeom>
          <a:noFill/>
        </p:spPr>
        <p:txBody>
          <a:bodyPr wrap="square" rtlCol="0">
            <a:spAutoFit/>
          </a:bodyPr>
          <a:lstStyle/>
          <a:p>
            <a:pPr defTabSz="182880">
              <a:buFont typeface="Arial" pitchFamily="34" charset="0"/>
              <a:buChar char="•"/>
            </a:pPr>
            <a:r>
              <a:rPr lang="en-US" sz="2800" dirty="0" smtClean="0"/>
              <a:t> Vocab. 	Builders</a:t>
            </a:r>
          </a:p>
          <a:p>
            <a:pPr defTabSz="182880">
              <a:buFont typeface="Arial" pitchFamily="34" charset="0"/>
              <a:buChar char="•"/>
            </a:pPr>
            <a:r>
              <a:rPr lang="en-US" sz="2800" dirty="0" smtClean="0"/>
              <a:t> Cooperative 	strategies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a:bodyPr>
          <a:lstStyle/>
          <a:p>
            <a:r>
              <a:rPr lang="en-US" dirty="0" smtClean="0"/>
              <a:t>Types of Language </a:t>
            </a:r>
            <a:endParaRPr lang="en-US" dirty="0"/>
          </a:p>
        </p:txBody>
      </p:sp>
      <p:graphicFrame>
        <p:nvGraphicFramePr>
          <p:cNvPr id="4" name="Diagram 3"/>
          <p:cNvGraphicFramePr/>
          <p:nvPr/>
        </p:nvGraphicFramePr>
        <p:xfrm>
          <a:off x="685800" y="1219200"/>
          <a:ext cx="80772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What do kids read?</a:t>
            </a:r>
            <a:endParaRPr lang="en-US" dirty="0"/>
          </a:p>
        </p:txBody>
      </p:sp>
      <p:sp>
        <p:nvSpPr>
          <p:cNvPr id="9" name="Text Placeholder 8"/>
          <p:cNvSpPr>
            <a:spLocks noGrp="1"/>
          </p:cNvSpPr>
          <p:nvPr>
            <p:ph type="body" idx="1"/>
          </p:nvPr>
        </p:nvSpPr>
        <p:spPr/>
        <p:txBody>
          <a:bodyPr/>
          <a:lstStyle/>
          <a:p>
            <a:r>
              <a:rPr lang="en-US" sz="2800" dirty="0" smtClean="0"/>
              <a:t>High frequency words:</a:t>
            </a:r>
            <a:endParaRPr lang="en-US" sz="2800" dirty="0"/>
          </a:p>
        </p:txBody>
      </p:sp>
      <p:sp>
        <p:nvSpPr>
          <p:cNvPr id="11" name="Text Placeholder 10"/>
          <p:cNvSpPr>
            <a:spLocks noGrp="1"/>
          </p:cNvSpPr>
          <p:nvPr>
            <p:ph type="body" sz="half" idx="3"/>
          </p:nvPr>
        </p:nvSpPr>
        <p:spPr/>
        <p:txBody>
          <a:bodyPr/>
          <a:lstStyle/>
          <a:p>
            <a:r>
              <a:rPr lang="en-US" sz="3200" dirty="0" smtClean="0"/>
              <a:t>HFW+ Operational:</a:t>
            </a:r>
            <a:endParaRPr lang="en-US" sz="3200" dirty="0"/>
          </a:p>
        </p:txBody>
      </p:sp>
      <p:sp>
        <p:nvSpPr>
          <p:cNvPr id="10" name="Content Placeholder 9"/>
          <p:cNvSpPr>
            <a:spLocks noGrp="1"/>
          </p:cNvSpPr>
          <p:nvPr>
            <p:ph sz="half" idx="2"/>
          </p:nvPr>
        </p:nvSpPr>
        <p:spPr>
          <a:ln>
            <a:solidFill>
              <a:schemeClr val="accent1"/>
            </a:solidFill>
          </a:ln>
        </p:spPr>
        <p:txBody>
          <a:bodyPr>
            <a:noAutofit/>
          </a:bodyPr>
          <a:lstStyle/>
          <a:p>
            <a:r>
              <a:rPr lang="en-US" sz="3200" dirty="0" smtClean="0"/>
              <a:t>____ _____, _____ the _______ that has the _____ _____ for a _____ ________.</a:t>
            </a:r>
            <a:r>
              <a:rPr lang="en-US" sz="3200" dirty="0"/>
              <a:t> </a:t>
            </a:r>
            <a:r>
              <a:rPr lang="en-US" sz="3200" dirty="0" smtClean="0"/>
              <a:t> Which _______ has the _____ ______ for a _____ _____ ?</a:t>
            </a:r>
          </a:p>
        </p:txBody>
      </p:sp>
      <p:sp>
        <p:nvSpPr>
          <p:cNvPr id="12" name="Content Placeholder 11"/>
          <p:cNvSpPr>
            <a:spLocks noGrp="1"/>
          </p:cNvSpPr>
          <p:nvPr>
            <p:ph sz="half" idx="4"/>
          </p:nvPr>
        </p:nvSpPr>
        <p:spPr>
          <a:ln>
            <a:solidFill>
              <a:srgbClr val="0070C0"/>
            </a:solidFill>
          </a:ln>
        </p:spPr>
        <p:txBody>
          <a:bodyPr>
            <a:normAutofit/>
          </a:bodyPr>
          <a:lstStyle/>
          <a:p>
            <a:r>
              <a:rPr lang="en-US" sz="3200" dirty="0" smtClean="0"/>
              <a:t>____ ____, </a:t>
            </a:r>
            <a:r>
              <a:rPr lang="en-US" sz="3200" b="1" i="1" dirty="0" smtClean="0">
                <a:solidFill>
                  <a:schemeClr val="accent3">
                    <a:lumMod val="60000"/>
                    <a:lumOff val="40000"/>
                  </a:schemeClr>
                </a:solidFill>
              </a:rPr>
              <a:t>describe</a:t>
            </a:r>
            <a:r>
              <a:rPr lang="en-US" sz="3200" dirty="0" smtClean="0"/>
              <a:t> the _______ that has the _____ _____ for a _____ ________.  Which _______ has the _____ ______ for a _____ _____ ?</a:t>
            </a:r>
          </a:p>
          <a:p>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trying to say?</a:t>
            </a:r>
            <a:endParaRPr lang="en-US" dirty="0"/>
          </a:p>
        </p:txBody>
      </p:sp>
      <p:sp>
        <p:nvSpPr>
          <p:cNvPr id="7" name="Content Placeholder 6"/>
          <p:cNvSpPr>
            <a:spLocks noGrp="1"/>
          </p:cNvSpPr>
          <p:nvPr>
            <p:ph sz="quarter" idx="1"/>
          </p:nvPr>
        </p:nvSpPr>
        <p:spPr>
          <a:xfrm>
            <a:off x="685800" y="1447800"/>
            <a:ext cx="8001000" cy="4572000"/>
          </a:xfrm>
        </p:spPr>
        <p:txBody>
          <a:bodyPr>
            <a:normAutofit fontScale="92500"/>
          </a:bodyPr>
          <a:lstStyle/>
          <a:p>
            <a:endParaRPr lang="en-US" sz="4000" dirty="0" smtClean="0"/>
          </a:p>
          <a:p>
            <a:pPr>
              <a:buNone/>
            </a:pPr>
            <a:r>
              <a:rPr lang="en-US" sz="4000" dirty="0" smtClean="0"/>
              <a:t>____ ____, </a:t>
            </a:r>
            <a:r>
              <a:rPr lang="en-US" sz="4000" b="1" i="1" dirty="0" smtClean="0">
                <a:solidFill>
                  <a:schemeClr val="tx2">
                    <a:lumMod val="60000"/>
                    <a:lumOff val="40000"/>
                  </a:schemeClr>
                </a:solidFill>
              </a:rPr>
              <a:t>describe</a:t>
            </a:r>
            <a:r>
              <a:rPr lang="en-US" sz="4000" dirty="0" smtClean="0"/>
              <a:t> the </a:t>
            </a:r>
            <a:r>
              <a:rPr lang="en-US" sz="4000" b="1" i="1" dirty="0" smtClean="0">
                <a:solidFill>
                  <a:schemeClr val="tx2">
                    <a:lumMod val="60000"/>
                    <a:lumOff val="40000"/>
                  </a:schemeClr>
                </a:solidFill>
              </a:rPr>
              <a:t>rectangle</a:t>
            </a:r>
            <a:r>
              <a:rPr lang="en-US" sz="4000" dirty="0" smtClean="0"/>
              <a:t> that has the </a:t>
            </a:r>
            <a:r>
              <a:rPr lang="en-US" sz="4000" b="1" i="1" dirty="0" smtClean="0">
                <a:solidFill>
                  <a:schemeClr val="tx2">
                    <a:lumMod val="60000"/>
                    <a:lumOff val="40000"/>
                  </a:schemeClr>
                </a:solidFill>
              </a:rPr>
              <a:t>least area</a:t>
            </a:r>
            <a:r>
              <a:rPr lang="en-US" sz="4000" dirty="0" smtClean="0"/>
              <a:t> for a </a:t>
            </a:r>
            <a:r>
              <a:rPr lang="en-US" sz="4000" b="1" i="1" dirty="0" smtClean="0">
                <a:solidFill>
                  <a:schemeClr val="tx2">
                    <a:lumMod val="60000"/>
                    <a:lumOff val="40000"/>
                  </a:schemeClr>
                </a:solidFill>
              </a:rPr>
              <a:t>fixed perimeter</a:t>
            </a:r>
            <a:r>
              <a:rPr lang="en-US" sz="4000" dirty="0" smtClean="0"/>
              <a:t>.</a:t>
            </a:r>
          </a:p>
          <a:p>
            <a:pPr>
              <a:buNone/>
            </a:pPr>
            <a:r>
              <a:rPr lang="en-US" sz="4000" dirty="0" smtClean="0"/>
              <a:t>  </a:t>
            </a:r>
          </a:p>
          <a:p>
            <a:pPr>
              <a:buNone/>
            </a:pPr>
            <a:r>
              <a:rPr lang="en-US" sz="3900" b="1" i="1" dirty="0" smtClean="0">
                <a:solidFill>
                  <a:schemeClr val="accent4">
                    <a:lumMod val="75000"/>
                  </a:schemeClr>
                </a:solidFill>
              </a:rPr>
              <a:t>[</a:t>
            </a:r>
            <a:r>
              <a:rPr lang="en-US" sz="4000" b="1" i="1" dirty="0" smtClean="0">
                <a:solidFill>
                  <a:schemeClr val="accent4">
                    <a:lumMod val="75000"/>
                  </a:schemeClr>
                </a:solidFill>
              </a:rPr>
              <a:t>describe, tell, explain]</a:t>
            </a:r>
            <a:r>
              <a:rPr lang="en-US" sz="4000" dirty="0" smtClean="0"/>
              <a:t>  Which </a:t>
            </a:r>
            <a:r>
              <a:rPr lang="en-US" sz="4000" b="1" i="1" dirty="0" smtClean="0">
                <a:solidFill>
                  <a:schemeClr val="tx2">
                    <a:lumMod val="60000"/>
                    <a:lumOff val="40000"/>
                  </a:schemeClr>
                </a:solidFill>
              </a:rPr>
              <a:t>rectangle</a:t>
            </a:r>
            <a:r>
              <a:rPr lang="en-US" sz="4000" dirty="0" smtClean="0"/>
              <a:t> has the </a:t>
            </a:r>
            <a:r>
              <a:rPr lang="en-US" sz="4000" b="1" i="1" dirty="0" smtClean="0">
                <a:solidFill>
                  <a:schemeClr val="tx2">
                    <a:lumMod val="60000"/>
                    <a:lumOff val="40000"/>
                  </a:schemeClr>
                </a:solidFill>
              </a:rPr>
              <a:t>greatest</a:t>
            </a:r>
            <a:r>
              <a:rPr lang="en-US" sz="4000" dirty="0" smtClean="0"/>
              <a:t> </a:t>
            </a:r>
            <a:r>
              <a:rPr lang="en-US" sz="4000" b="1" i="1" dirty="0" smtClean="0">
                <a:solidFill>
                  <a:schemeClr val="tx2">
                    <a:lumMod val="60000"/>
                    <a:lumOff val="40000"/>
                  </a:schemeClr>
                </a:solidFill>
              </a:rPr>
              <a:t>area </a:t>
            </a:r>
            <a:r>
              <a:rPr lang="en-US" sz="4000" dirty="0" smtClean="0"/>
              <a:t>for a </a:t>
            </a:r>
            <a:r>
              <a:rPr lang="en-US" sz="4000" b="1" i="1" dirty="0" smtClean="0">
                <a:solidFill>
                  <a:schemeClr val="tx2">
                    <a:lumMod val="60000"/>
                    <a:lumOff val="40000"/>
                  </a:schemeClr>
                </a:solidFill>
              </a:rPr>
              <a:t>fixed perimeter</a:t>
            </a:r>
            <a:r>
              <a:rPr lang="en-US" sz="4000" dirty="0" smtClean="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3050"/>
            <a:ext cx="7772400" cy="869950"/>
          </a:xfrm>
        </p:spPr>
        <p:txBody>
          <a:bodyPr/>
          <a:lstStyle/>
          <a:p>
            <a:r>
              <a:rPr lang="en-US" dirty="0" smtClean="0"/>
              <a:t>The ‘important’ words:</a:t>
            </a:r>
            <a:endParaRPr lang="en-US" dirty="0"/>
          </a:p>
        </p:txBody>
      </p:sp>
      <p:sp>
        <p:nvSpPr>
          <p:cNvPr id="5" name="Text Placeholder 4"/>
          <p:cNvSpPr>
            <a:spLocks noGrp="1"/>
          </p:cNvSpPr>
          <p:nvPr>
            <p:ph type="body" idx="1"/>
          </p:nvPr>
        </p:nvSpPr>
        <p:spPr>
          <a:xfrm>
            <a:off x="838200" y="1066800"/>
            <a:ext cx="3733800" cy="762000"/>
          </a:xfrm>
        </p:spPr>
        <p:txBody>
          <a:bodyPr/>
          <a:lstStyle/>
          <a:p>
            <a:r>
              <a:rPr lang="en-US" dirty="0" smtClean="0"/>
              <a:t>Operational:  </a:t>
            </a:r>
            <a:r>
              <a:rPr lang="en-US" i="1" dirty="0" smtClean="0"/>
              <a:t>Which words tell us what to do?</a:t>
            </a:r>
            <a:endParaRPr lang="en-US" i="1" dirty="0"/>
          </a:p>
        </p:txBody>
      </p:sp>
      <p:sp>
        <p:nvSpPr>
          <p:cNvPr id="7" name="Text Placeholder 6"/>
          <p:cNvSpPr>
            <a:spLocks noGrp="1"/>
          </p:cNvSpPr>
          <p:nvPr>
            <p:ph type="body" sz="half" idx="3"/>
          </p:nvPr>
        </p:nvSpPr>
        <p:spPr>
          <a:xfrm>
            <a:off x="4953000" y="1066800"/>
            <a:ext cx="3733800" cy="762000"/>
          </a:xfrm>
        </p:spPr>
        <p:txBody>
          <a:bodyPr/>
          <a:lstStyle/>
          <a:p>
            <a:r>
              <a:rPr lang="en-US" dirty="0" smtClean="0"/>
              <a:t>Technical:  </a:t>
            </a:r>
            <a:r>
              <a:rPr lang="en-US" i="1" dirty="0" smtClean="0"/>
              <a:t>Which words tell us what to use?</a:t>
            </a:r>
            <a:endParaRPr lang="en-US" i="1" dirty="0"/>
          </a:p>
        </p:txBody>
      </p:sp>
      <p:sp>
        <p:nvSpPr>
          <p:cNvPr id="6" name="Content Placeholder 5"/>
          <p:cNvSpPr>
            <a:spLocks noGrp="1"/>
          </p:cNvSpPr>
          <p:nvPr>
            <p:ph sz="half" idx="2"/>
          </p:nvPr>
        </p:nvSpPr>
        <p:spPr>
          <a:xfrm>
            <a:off x="762000" y="1828800"/>
            <a:ext cx="3886200" cy="3124200"/>
          </a:xfrm>
          <a:ln w="28575">
            <a:solidFill>
              <a:schemeClr val="tx1"/>
            </a:solidFill>
          </a:ln>
        </p:spPr>
        <p:txBody>
          <a:bodyPr/>
          <a:lstStyle/>
          <a:p>
            <a:endParaRPr lang="en-US" dirty="0"/>
          </a:p>
        </p:txBody>
      </p:sp>
      <p:sp>
        <p:nvSpPr>
          <p:cNvPr id="8" name="Content Placeholder 7"/>
          <p:cNvSpPr>
            <a:spLocks noGrp="1"/>
          </p:cNvSpPr>
          <p:nvPr>
            <p:ph sz="half" idx="4"/>
          </p:nvPr>
        </p:nvSpPr>
        <p:spPr>
          <a:xfrm>
            <a:off x="4724400" y="1828800"/>
            <a:ext cx="3886200" cy="3124200"/>
          </a:xfrm>
          <a:ln w="28575">
            <a:solidFill>
              <a:schemeClr val="tx1"/>
            </a:solidFill>
          </a:ln>
        </p:spPr>
        <p:txBody>
          <a:bodyPr/>
          <a:lstStyle/>
          <a:p>
            <a:endParaRPr lang="en-US" dirty="0"/>
          </a:p>
        </p:txBody>
      </p:sp>
      <p:sp>
        <p:nvSpPr>
          <p:cNvPr id="9" name="TextBox 8"/>
          <p:cNvSpPr txBox="1"/>
          <p:nvPr/>
        </p:nvSpPr>
        <p:spPr>
          <a:xfrm>
            <a:off x="762000" y="5029200"/>
            <a:ext cx="7848600" cy="1200329"/>
          </a:xfrm>
          <a:prstGeom prst="rect">
            <a:avLst/>
          </a:prstGeom>
          <a:noFill/>
          <a:ln w="28575">
            <a:solidFill>
              <a:schemeClr val="tx1"/>
            </a:solidFill>
          </a:ln>
        </p:spPr>
        <p:txBody>
          <a:bodyPr wrap="square" rtlCol="0">
            <a:spAutoFit/>
          </a:bodyPr>
          <a:lstStyle/>
          <a:p>
            <a:r>
              <a:rPr lang="en-US" dirty="0" smtClean="0">
                <a:solidFill>
                  <a:schemeClr val="accent1">
                    <a:lumMod val="50000"/>
                  </a:schemeClr>
                </a:solidFill>
                <a:latin typeface="Tahoma" pitchFamily="34" charset="0"/>
                <a:cs typeface="Tahoma" pitchFamily="34" charset="0"/>
              </a:rPr>
              <a:t>Summary:</a:t>
            </a:r>
          </a:p>
          <a:p>
            <a:endParaRPr lang="en-US" dirty="0" smtClean="0">
              <a:solidFill>
                <a:schemeClr val="accent1">
                  <a:lumMod val="50000"/>
                </a:schemeClr>
              </a:solidFill>
              <a:latin typeface="Tahoma" pitchFamily="34" charset="0"/>
              <a:cs typeface="Tahoma" pitchFamily="34" charset="0"/>
            </a:endParaRPr>
          </a:p>
          <a:p>
            <a:endParaRPr lang="en-US" dirty="0" smtClean="0">
              <a:solidFill>
                <a:schemeClr val="accent1">
                  <a:lumMod val="50000"/>
                </a:schemeClr>
              </a:solidFill>
              <a:latin typeface="Tahoma" pitchFamily="34" charset="0"/>
              <a:cs typeface="Tahoma" pitchFamily="34" charset="0"/>
            </a:endParaRPr>
          </a:p>
          <a:p>
            <a:endParaRPr lang="en-US" dirty="0">
              <a:solidFill>
                <a:schemeClr val="accent1">
                  <a:lumMod val="5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Instructional goals:</a:t>
            </a:r>
            <a:endParaRPr lang="en-US" dirty="0"/>
          </a:p>
        </p:txBody>
      </p:sp>
      <p:sp>
        <p:nvSpPr>
          <p:cNvPr id="11" name="Text Placeholder 10"/>
          <p:cNvSpPr>
            <a:spLocks noGrp="1"/>
          </p:cNvSpPr>
          <p:nvPr>
            <p:ph type="body" idx="1"/>
          </p:nvPr>
        </p:nvSpPr>
        <p:spPr/>
        <p:txBody>
          <a:bodyPr/>
          <a:lstStyle/>
          <a:p>
            <a:r>
              <a:rPr lang="en-US" dirty="0" smtClean="0"/>
              <a:t>Focus on:</a:t>
            </a:r>
            <a:endParaRPr lang="en-US" dirty="0"/>
          </a:p>
        </p:txBody>
      </p:sp>
      <p:sp>
        <p:nvSpPr>
          <p:cNvPr id="12" name="Text Placeholder 11"/>
          <p:cNvSpPr>
            <a:spLocks noGrp="1"/>
          </p:cNvSpPr>
          <p:nvPr>
            <p:ph type="body" sz="half" idx="3"/>
          </p:nvPr>
        </p:nvSpPr>
        <p:spPr/>
        <p:txBody>
          <a:bodyPr/>
          <a:lstStyle/>
          <a:p>
            <a:r>
              <a:rPr lang="en-US" dirty="0" smtClean="0"/>
              <a:t>It’s not quite time to :</a:t>
            </a:r>
            <a:endParaRPr lang="en-US" dirty="0"/>
          </a:p>
        </p:txBody>
      </p:sp>
      <p:sp>
        <p:nvSpPr>
          <p:cNvPr id="10" name="Content Placeholder 9"/>
          <p:cNvSpPr>
            <a:spLocks noGrp="1"/>
          </p:cNvSpPr>
          <p:nvPr>
            <p:ph sz="half" idx="2"/>
          </p:nvPr>
        </p:nvSpPr>
        <p:spPr/>
        <p:txBody>
          <a:bodyPr/>
          <a:lstStyle/>
          <a:p>
            <a:r>
              <a:rPr lang="en-US" dirty="0" smtClean="0"/>
              <a:t>Showing the kids how to </a:t>
            </a:r>
            <a:r>
              <a:rPr lang="en-US" u="sng" dirty="0" smtClean="0"/>
              <a:t>find the target</a:t>
            </a:r>
            <a:r>
              <a:rPr lang="en-US" dirty="0" smtClean="0"/>
              <a:t>.</a:t>
            </a:r>
          </a:p>
          <a:p>
            <a:r>
              <a:rPr lang="en-US" dirty="0" smtClean="0"/>
              <a:t>Telling/showing them what </a:t>
            </a:r>
            <a:r>
              <a:rPr lang="en-US" u="sng" dirty="0" smtClean="0"/>
              <a:t>you’re</a:t>
            </a:r>
            <a:r>
              <a:rPr lang="en-US" dirty="0" smtClean="0"/>
              <a:t> </a:t>
            </a:r>
            <a:r>
              <a:rPr lang="en-US" u="sng" dirty="0" smtClean="0"/>
              <a:t>thinking.</a:t>
            </a:r>
          </a:p>
          <a:p>
            <a:endParaRPr lang="en-US" dirty="0" smtClean="0"/>
          </a:p>
          <a:p>
            <a:r>
              <a:rPr lang="en-US" dirty="0" smtClean="0"/>
              <a:t>Demonstrating how you </a:t>
            </a:r>
            <a:r>
              <a:rPr lang="en-US" u="sng" dirty="0" smtClean="0"/>
              <a:t>know what to do</a:t>
            </a:r>
            <a:r>
              <a:rPr lang="en-US" dirty="0" smtClean="0"/>
              <a:t>.</a:t>
            </a:r>
          </a:p>
          <a:p>
            <a:endParaRPr lang="en-US" dirty="0"/>
          </a:p>
        </p:txBody>
      </p:sp>
      <p:sp>
        <p:nvSpPr>
          <p:cNvPr id="13" name="Content Placeholder 12"/>
          <p:cNvSpPr>
            <a:spLocks noGrp="1"/>
          </p:cNvSpPr>
          <p:nvPr>
            <p:ph sz="half" idx="4"/>
          </p:nvPr>
        </p:nvSpPr>
        <p:spPr/>
        <p:txBody>
          <a:bodyPr/>
          <a:lstStyle/>
          <a:p>
            <a:r>
              <a:rPr lang="en-US" dirty="0" smtClean="0"/>
              <a:t>Solve the problem</a:t>
            </a:r>
          </a:p>
          <a:p>
            <a:endParaRPr lang="en-US" dirty="0" smtClean="0"/>
          </a:p>
          <a:p>
            <a:r>
              <a:rPr lang="en-US" dirty="0" smtClean="0"/>
              <a:t>Teach them the mathematical thinking.</a:t>
            </a:r>
          </a:p>
          <a:p>
            <a:endParaRPr lang="en-US" dirty="0" smtClean="0"/>
          </a:p>
          <a:p>
            <a:r>
              <a:rPr lang="en-US" dirty="0" smtClean="0"/>
              <a:t>Make sure the kids understand the skills needed to do the work.</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381</TotalTime>
  <Words>914</Words>
  <Application>Microsoft Office PowerPoint</Application>
  <PresentationFormat>On-screen Show (4:3)</PresentationFormat>
  <Paragraphs>116</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Language Development in Mathematics</vt:lpstr>
      <vt:lpstr>What’s expected?</vt:lpstr>
      <vt:lpstr>Defining the issue:</vt:lpstr>
      <vt:lpstr>Defining the need:</vt:lpstr>
      <vt:lpstr>Types of Language </vt:lpstr>
      <vt:lpstr>What do kids read?</vt:lpstr>
      <vt:lpstr>What are we trying to say?</vt:lpstr>
      <vt:lpstr>The ‘important’ words:</vt:lpstr>
      <vt:lpstr>Instructional goals:</vt:lpstr>
      <vt:lpstr>Learning goals:</vt:lpstr>
      <vt:lpstr>What will you take away from this discussion that you are willing to try?</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Development in Mathematics</dc:title>
  <dc:creator/>
  <cp:lastModifiedBy>Denver Public Schools</cp:lastModifiedBy>
  <cp:revision>57</cp:revision>
  <dcterms:created xsi:type="dcterms:W3CDTF">2006-08-16T00:00:00Z</dcterms:created>
  <dcterms:modified xsi:type="dcterms:W3CDTF">2009-02-20T20:50:08Z</dcterms:modified>
</cp:coreProperties>
</file>